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y="5143500" cx="9144000"/>
  <p:notesSz cx="6858000" cy="9144000"/>
  <p:embeddedFontLst>
    <p:embeddedFont>
      <p:font typeface="Source Code Pro"/>
      <p:regular r:id="rId21"/>
      <p:bold r:id="rId22"/>
      <p:italic r:id="rId23"/>
      <p:boldItalic r:id="rId24"/>
    </p:embeddedFont>
    <p:embeddedFont>
      <p:font typeface="Oswald"/>
      <p:regular r:id="rId25"/>
      <p:bold r:id="rId2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font" Target="fonts/SourceCodePro-bold.fntdata"/><Relationship Id="rId21" Type="http://schemas.openxmlformats.org/officeDocument/2006/relationships/font" Target="fonts/SourceCodePro-regular.fntdata"/><Relationship Id="rId24" Type="http://schemas.openxmlformats.org/officeDocument/2006/relationships/font" Target="fonts/SourceCodePro-boldItalic.fntdata"/><Relationship Id="rId23" Type="http://schemas.openxmlformats.org/officeDocument/2006/relationships/font" Target="fonts/SourceCodePro-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Oswald-bold.fntdata"/><Relationship Id="rId25" Type="http://schemas.openxmlformats.org/officeDocument/2006/relationships/font" Target="fonts/Oswald-regular.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 name="Shape 58"/>
        <p:cNvGrpSpPr/>
        <p:nvPr/>
      </p:nvGrpSpPr>
      <p:grpSpPr>
        <a:xfrm>
          <a:off x="0" y="0"/>
          <a:ext cx="0" cy="0"/>
          <a:chOff x="0" y="0"/>
          <a:chExt cx="0" cy="0"/>
        </a:xfrm>
      </p:grpSpPr>
      <p:sp>
        <p:nvSpPr>
          <p:cNvPr id="59" name="Google Shape;59;gc6f80d1ff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gc6f80d1f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 name="Shape 121"/>
        <p:cNvGrpSpPr/>
        <p:nvPr/>
      </p:nvGrpSpPr>
      <p:grpSpPr>
        <a:xfrm>
          <a:off x="0" y="0"/>
          <a:ext cx="0" cy="0"/>
          <a:chOff x="0" y="0"/>
          <a:chExt cx="0" cy="0"/>
        </a:xfrm>
      </p:grpSpPr>
      <p:sp>
        <p:nvSpPr>
          <p:cNvPr id="122" name="Google Shape;122;gc6f80d1ff_0_6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c6f80d1ff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7" name="Shape 127"/>
        <p:cNvGrpSpPr/>
        <p:nvPr/>
      </p:nvGrpSpPr>
      <p:grpSpPr>
        <a:xfrm>
          <a:off x="0" y="0"/>
          <a:ext cx="0" cy="0"/>
          <a:chOff x="0" y="0"/>
          <a:chExt cx="0" cy="0"/>
        </a:xfrm>
      </p:grpSpPr>
      <p:sp>
        <p:nvSpPr>
          <p:cNvPr id="128" name="Google Shape;128;g734a2d1696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734a2d1696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3" name="Shape 133"/>
        <p:cNvGrpSpPr/>
        <p:nvPr/>
      </p:nvGrpSpPr>
      <p:grpSpPr>
        <a:xfrm>
          <a:off x="0" y="0"/>
          <a:ext cx="0" cy="0"/>
          <a:chOff x="0" y="0"/>
          <a:chExt cx="0" cy="0"/>
        </a:xfrm>
      </p:grpSpPr>
      <p:sp>
        <p:nvSpPr>
          <p:cNvPr id="134" name="Google Shape;134;g734a2d1696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734a2d1696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0" name="Shape 140"/>
        <p:cNvGrpSpPr/>
        <p:nvPr/>
      </p:nvGrpSpPr>
      <p:grpSpPr>
        <a:xfrm>
          <a:off x="0" y="0"/>
          <a:ext cx="0" cy="0"/>
          <a:chOff x="0" y="0"/>
          <a:chExt cx="0" cy="0"/>
        </a:xfrm>
      </p:grpSpPr>
      <p:sp>
        <p:nvSpPr>
          <p:cNvPr id="141" name="Google Shape;141;g734a2d1696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734a2d1696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8" name="Shape 148"/>
        <p:cNvGrpSpPr/>
        <p:nvPr/>
      </p:nvGrpSpPr>
      <p:grpSpPr>
        <a:xfrm>
          <a:off x="0" y="0"/>
          <a:ext cx="0" cy="0"/>
          <a:chOff x="0" y="0"/>
          <a:chExt cx="0" cy="0"/>
        </a:xfrm>
      </p:grpSpPr>
      <p:sp>
        <p:nvSpPr>
          <p:cNvPr id="149" name="Google Shape;149;g734a2d1696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734a2d1696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5" name="Shape 155"/>
        <p:cNvGrpSpPr/>
        <p:nvPr/>
      </p:nvGrpSpPr>
      <p:grpSpPr>
        <a:xfrm>
          <a:off x="0" y="0"/>
          <a:ext cx="0" cy="0"/>
          <a:chOff x="0" y="0"/>
          <a:chExt cx="0" cy="0"/>
        </a:xfrm>
      </p:grpSpPr>
      <p:sp>
        <p:nvSpPr>
          <p:cNvPr id="156" name="Google Shape;156;g734a2d1696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734a2d1696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 name="Shape 65"/>
        <p:cNvGrpSpPr/>
        <p:nvPr/>
      </p:nvGrpSpPr>
      <p:grpSpPr>
        <a:xfrm>
          <a:off x="0" y="0"/>
          <a:ext cx="0" cy="0"/>
          <a:chOff x="0" y="0"/>
          <a:chExt cx="0" cy="0"/>
        </a:xfrm>
      </p:grpSpPr>
      <p:sp>
        <p:nvSpPr>
          <p:cNvPr id="66" name="Google Shape;66;gc6f80d1ff_0_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c6f80d1ff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 name="Shape 71"/>
        <p:cNvGrpSpPr/>
        <p:nvPr/>
      </p:nvGrpSpPr>
      <p:grpSpPr>
        <a:xfrm>
          <a:off x="0" y="0"/>
          <a:ext cx="0" cy="0"/>
          <a:chOff x="0" y="0"/>
          <a:chExt cx="0" cy="0"/>
        </a:xfrm>
      </p:grpSpPr>
      <p:sp>
        <p:nvSpPr>
          <p:cNvPr id="72" name="Google Shape;72;gc6f80d1ff_0_1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gc6f80d1ff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 name="Shape 85"/>
        <p:cNvGrpSpPr/>
        <p:nvPr/>
      </p:nvGrpSpPr>
      <p:grpSpPr>
        <a:xfrm>
          <a:off x="0" y="0"/>
          <a:ext cx="0" cy="0"/>
          <a:chOff x="0" y="0"/>
          <a:chExt cx="0" cy="0"/>
        </a:xfrm>
      </p:grpSpPr>
      <p:sp>
        <p:nvSpPr>
          <p:cNvPr id="86" name="Google Shape;86;gc6f80d1ff_0_2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c6f80d1ff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 name="Shape 90"/>
        <p:cNvGrpSpPr/>
        <p:nvPr/>
      </p:nvGrpSpPr>
      <p:grpSpPr>
        <a:xfrm>
          <a:off x="0" y="0"/>
          <a:ext cx="0" cy="0"/>
          <a:chOff x="0" y="0"/>
          <a:chExt cx="0" cy="0"/>
        </a:xfrm>
      </p:grpSpPr>
      <p:sp>
        <p:nvSpPr>
          <p:cNvPr id="91" name="Google Shape;91;gc6f80d1ff_0_2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c6f80d1ff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 name="Shape 98"/>
        <p:cNvGrpSpPr/>
        <p:nvPr/>
      </p:nvGrpSpPr>
      <p:grpSpPr>
        <a:xfrm>
          <a:off x="0" y="0"/>
          <a:ext cx="0" cy="0"/>
          <a:chOff x="0" y="0"/>
          <a:chExt cx="0" cy="0"/>
        </a:xfrm>
      </p:grpSpPr>
      <p:sp>
        <p:nvSpPr>
          <p:cNvPr id="99" name="Google Shape;99;gc6f80d1ff_0_3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c6f80d1ff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 name="Shape 104"/>
        <p:cNvGrpSpPr/>
        <p:nvPr/>
      </p:nvGrpSpPr>
      <p:grpSpPr>
        <a:xfrm>
          <a:off x="0" y="0"/>
          <a:ext cx="0" cy="0"/>
          <a:chOff x="0" y="0"/>
          <a:chExt cx="0" cy="0"/>
        </a:xfrm>
      </p:grpSpPr>
      <p:sp>
        <p:nvSpPr>
          <p:cNvPr id="105" name="Google Shape;105;gc6f80d1ff_0_5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c6f80d1ff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 name="Shape 110"/>
        <p:cNvGrpSpPr/>
        <p:nvPr/>
      </p:nvGrpSpPr>
      <p:grpSpPr>
        <a:xfrm>
          <a:off x="0" y="0"/>
          <a:ext cx="0" cy="0"/>
          <a:chOff x="0" y="0"/>
          <a:chExt cx="0" cy="0"/>
        </a:xfrm>
      </p:grpSpPr>
      <p:sp>
        <p:nvSpPr>
          <p:cNvPr id="111" name="Google Shape;111;gc6f80d1ff_0_5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c6f80d1ff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5" name="Shape 115"/>
        <p:cNvGrpSpPr/>
        <p:nvPr/>
      </p:nvGrpSpPr>
      <p:grpSpPr>
        <a:xfrm>
          <a:off x="0" y="0"/>
          <a:ext cx="0" cy="0"/>
          <a:chOff x="0" y="0"/>
          <a:chExt cx="0" cy="0"/>
        </a:xfrm>
      </p:grpSpPr>
      <p:sp>
        <p:nvSpPr>
          <p:cNvPr id="116" name="Google Shape;116;gc6f80d1ff_0_5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c6f80d1ff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10800000">
            <a:off x="4226100" y="2933550"/>
            <a:ext cx="691800" cy="388500"/>
          </a:xfrm>
          <a:prstGeom prst="triangl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a:off x="-25" y="0"/>
            <a:ext cx="9144000" cy="3124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ph type="ctrTitle"/>
          </p:nvPr>
        </p:nvSpPr>
        <p:spPr>
          <a:xfrm>
            <a:off x="411175" y="644300"/>
            <a:ext cx="8282400" cy="21090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1"/>
              </a:buClr>
              <a:buSzPts val="6000"/>
              <a:buNone/>
              <a:defRPr sz="6000">
                <a:solidFill>
                  <a:schemeClr val="lt1"/>
                </a:solidFill>
              </a:defRPr>
            </a:lvl1pPr>
            <a:lvl2pPr lvl="1" algn="ctr">
              <a:spcBef>
                <a:spcPts val="0"/>
              </a:spcBef>
              <a:spcAft>
                <a:spcPts val="0"/>
              </a:spcAft>
              <a:buClr>
                <a:schemeClr val="lt1"/>
              </a:buClr>
              <a:buSzPts val="6000"/>
              <a:buNone/>
              <a:defRPr sz="6000">
                <a:solidFill>
                  <a:schemeClr val="lt1"/>
                </a:solidFill>
              </a:defRPr>
            </a:lvl2pPr>
            <a:lvl3pPr lvl="2" algn="ctr">
              <a:spcBef>
                <a:spcPts val="0"/>
              </a:spcBef>
              <a:spcAft>
                <a:spcPts val="0"/>
              </a:spcAft>
              <a:buClr>
                <a:schemeClr val="lt1"/>
              </a:buClr>
              <a:buSzPts val="6000"/>
              <a:buNone/>
              <a:defRPr sz="6000">
                <a:solidFill>
                  <a:schemeClr val="lt1"/>
                </a:solidFill>
              </a:defRPr>
            </a:lvl3pPr>
            <a:lvl4pPr lvl="3" algn="ctr">
              <a:spcBef>
                <a:spcPts val="0"/>
              </a:spcBef>
              <a:spcAft>
                <a:spcPts val="0"/>
              </a:spcAft>
              <a:buClr>
                <a:schemeClr val="lt1"/>
              </a:buClr>
              <a:buSzPts val="6000"/>
              <a:buNone/>
              <a:defRPr sz="6000">
                <a:solidFill>
                  <a:schemeClr val="lt1"/>
                </a:solidFill>
              </a:defRPr>
            </a:lvl4pPr>
            <a:lvl5pPr lvl="4" algn="ctr">
              <a:spcBef>
                <a:spcPts val="0"/>
              </a:spcBef>
              <a:spcAft>
                <a:spcPts val="0"/>
              </a:spcAft>
              <a:buClr>
                <a:schemeClr val="lt1"/>
              </a:buClr>
              <a:buSzPts val="6000"/>
              <a:buNone/>
              <a:defRPr sz="6000">
                <a:solidFill>
                  <a:schemeClr val="lt1"/>
                </a:solidFill>
              </a:defRPr>
            </a:lvl5pPr>
            <a:lvl6pPr lvl="5" algn="ctr">
              <a:spcBef>
                <a:spcPts val="0"/>
              </a:spcBef>
              <a:spcAft>
                <a:spcPts val="0"/>
              </a:spcAft>
              <a:buClr>
                <a:schemeClr val="lt1"/>
              </a:buClr>
              <a:buSzPts val="6000"/>
              <a:buNone/>
              <a:defRPr sz="6000">
                <a:solidFill>
                  <a:schemeClr val="lt1"/>
                </a:solidFill>
              </a:defRPr>
            </a:lvl6pPr>
            <a:lvl7pPr lvl="6" algn="ctr">
              <a:spcBef>
                <a:spcPts val="0"/>
              </a:spcBef>
              <a:spcAft>
                <a:spcPts val="0"/>
              </a:spcAft>
              <a:buClr>
                <a:schemeClr val="lt1"/>
              </a:buClr>
              <a:buSzPts val="6000"/>
              <a:buNone/>
              <a:defRPr sz="6000">
                <a:solidFill>
                  <a:schemeClr val="lt1"/>
                </a:solidFill>
              </a:defRPr>
            </a:lvl7pPr>
            <a:lvl8pPr lvl="7" algn="ctr">
              <a:spcBef>
                <a:spcPts val="0"/>
              </a:spcBef>
              <a:spcAft>
                <a:spcPts val="0"/>
              </a:spcAft>
              <a:buClr>
                <a:schemeClr val="lt1"/>
              </a:buClr>
              <a:buSzPts val="6000"/>
              <a:buNone/>
              <a:defRPr sz="6000">
                <a:solidFill>
                  <a:schemeClr val="lt1"/>
                </a:solidFill>
              </a:defRPr>
            </a:lvl8pPr>
            <a:lvl9pPr lvl="8" algn="ctr">
              <a:spcBef>
                <a:spcPts val="0"/>
              </a:spcBef>
              <a:spcAft>
                <a:spcPts val="0"/>
              </a:spcAft>
              <a:buClr>
                <a:schemeClr val="lt1"/>
              </a:buClr>
              <a:buSzPts val="6000"/>
              <a:buNone/>
              <a:defRPr sz="6000">
                <a:solidFill>
                  <a:schemeClr val="lt1"/>
                </a:solidFill>
              </a:defRPr>
            </a:lvl9pPr>
          </a:lstStyle>
          <a:p/>
        </p:txBody>
      </p:sp>
      <p:sp>
        <p:nvSpPr>
          <p:cNvPr id="13" name="Google Shape;13;p2"/>
          <p:cNvSpPr txBox="1"/>
          <p:nvPr>
            <p:ph idx="1" type="subTitle"/>
          </p:nvPr>
        </p:nvSpPr>
        <p:spPr>
          <a:xfrm>
            <a:off x="411175" y="3398250"/>
            <a:ext cx="8282400" cy="12606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SzPts val="3600"/>
              <a:buFont typeface="Oswald"/>
              <a:buNone/>
              <a:defRPr sz="3600">
                <a:latin typeface="Oswald"/>
                <a:ea typeface="Oswald"/>
                <a:cs typeface="Oswald"/>
                <a:sym typeface="Oswald"/>
              </a:defRPr>
            </a:lvl1pPr>
            <a:lvl2pPr lvl="1" algn="ctr">
              <a:lnSpc>
                <a:spcPct val="100000"/>
              </a:lnSpc>
              <a:spcBef>
                <a:spcPts val="0"/>
              </a:spcBef>
              <a:spcAft>
                <a:spcPts val="0"/>
              </a:spcAft>
              <a:buSzPts val="3600"/>
              <a:buFont typeface="Oswald"/>
              <a:buNone/>
              <a:defRPr sz="3600">
                <a:latin typeface="Oswald"/>
                <a:ea typeface="Oswald"/>
                <a:cs typeface="Oswald"/>
                <a:sym typeface="Oswald"/>
              </a:defRPr>
            </a:lvl2pPr>
            <a:lvl3pPr lvl="2" algn="ctr">
              <a:lnSpc>
                <a:spcPct val="100000"/>
              </a:lnSpc>
              <a:spcBef>
                <a:spcPts val="0"/>
              </a:spcBef>
              <a:spcAft>
                <a:spcPts val="0"/>
              </a:spcAft>
              <a:buSzPts val="3600"/>
              <a:buFont typeface="Oswald"/>
              <a:buNone/>
              <a:defRPr sz="3600">
                <a:latin typeface="Oswald"/>
                <a:ea typeface="Oswald"/>
                <a:cs typeface="Oswald"/>
                <a:sym typeface="Oswald"/>
              </a:defRPr>
            </a:lvl3pPr>
            <a:lvl4pPr lvl="3" algn="ctr">
              <a:lnSpc>
                <a:spcPct val="100000"/>
              </a:lnSpc>
              <a:spcBef>
                <a:spcPts val="0"/>
              </a:spcBef>
              <a:spcAft>
                <a:spcPts val="0"/>
              </a:spcAft>
              <a:buSzPts val="3600"/>
              <a:buFont typeface="Oswald"/>
              <a:buNone/>
              <a:defRPr sz="3600">
                <a:latin typeface="Oswald"/>
                <a:ea typeface="Oswald"/>
                <a:cs typeface="Oswald"/>
                <a:sym typeface="Oswald"/>
              </a:defRPr>
            </a:lvl4pPr>
            <a:lvl5pPr lvl="4" algn="ctr">
              <a:lnSpc>
                <a:spcPct val="100000"/>
              </a:lnSpc>
              <a:spcBef>
                <a:spcPts val="0"/>
              </a:spcBef>
              <a:spcAft>
                <a:spcPts val="0"/>
              </a:spcAft>
              <a:buSzPts val="3600"/>
              <a:buFont typeface="Oswald"/>
              <a:buNone/>
              <a:defRPr sz="3600">
                <a:latin typeface="Oswald"/>
                <a:ea typeface="Oswald"/>
                <a:cs typeface="Oswald"/>
                <a:sym typeface="Oswald"/>
              </a:defRPr>
            </a:lvl5pPr>
            <a:lvl6pPr lvl="5" algn="ctr">
              <a:lnSpc>
                <a:spcPct val="100000"/>
              </a:lnSpc>
              <a:spcBef>
                <a:spcPts val="0"/>
              </a:spcBef>
              <a:spcAft>
                <a:spcPts val="0"/>
              </a:spcAft>
              <a:buSzPts val="3600"/>
              <a:buFont typeface="Oswald"/>
              <a:buNone/>
              <a:defRPr sz="3600">
                <a:latin typeface="Oswald"/>
                <a:ea typeface="Oswald"/>
                <a:cs typeface="Oswald"/>
                <a:sym typeface="Oswald"/>
              </a:defRPr>
            </a:lvl6pPr>
            <a:lvl7pPr lvl="6" algn="ctr">
              <a:lnSpc>
                <a:spcPct val="100000"/>
              </a:lnSpc>
              <a:spcBef>
                <a:spcPts val="0"/>
              </a:spcBef>
              <a:spcAft>
                <a:spcPts val="0"/>
              </a:spcAft>
              <a:buSzPts val="3600"/>
              <a:buFont typeface="Oswald"/>
              <a:buNone/>
              <a:defRPr sz="3600">
                <a:latin typeface="Oswald"/>
                <a:ea typeface="Oswald"/>
                <a:cs typeface="Oswald"/>
                <a:sym typeface="Oswald"/>
              </a:defRPr>
            </a:lvl7pPr>
            <a:lvl8pPr lvl="7" algn="ctr">
              <a:lnSpc>
                <a:spcPct val="100000"/>
              </a:lnSpc>
              <a:spcBef>
                <a:spcPts val="0"/>
              </a:spcBef>
              <a:spcAft>
                <a:spcPts val="0"/>
              </a:spcAft>
              <a:buSzPts val="3600"/>
              <a:buFont typeface="Oswald"/>
              <a:buNone/>
              <a:defRPr sz="3600">
                <a:latin typeface="Oswald"/>
                <a:ea typeface="Oswald"/>
                <a:cs typeface="Oswald"/>
                <a:sym typeface="Oswald"/>
              </a:defRPr>
            </a:lvl8pPr>
            <a:lvl9pPr lvl="8" algn="ctr">
              <a:lnSpc>
                <a:spcPct val="100000"/>
              </a:lnSpc>
              <a:spcBef>
                <a:spcPts val="0"/>
              </a:spcBef>
              <a:spcAft>
                <a:spcPts val="0"/>
              </a:spcAft>
              <a:buSzPts val="3600"/>
              <a:buFont typeface="Oswald"/>
              <a:buNone/>
              <a:defRPr sz="3600">
                <a:latin typeface="Oswald"/>
                <a:ea typeface="Oswald"/>
                <a:cs typeface="Oswald"/>
                <a:sym typeface="Oswald"/>
              </a:defRPr>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51" name="Shape 51"/>
        <p:cNvGrpSpPr/>
        <p:nvPr/>
      </p:nvGrpSpPr>
      <p:grpSpPr>
        <a:xfrm>
          <a:off x="0" y="0"/>
          <a:ext cx="0" cy="0"/>
          <a:chOff x="0" y="0"/>
          <a:chExt cx="0" cy="0"/>
        </a:xfrm>
      </p:grpSpPr>
      <p:cxnSp>
        <p:nvCxnSpPr>
          <p:cNvPr id="52" name="Google Shape;52;p11"/>
          <p:cNvCxnSpPr/>
          <p:nvPr/>
        </p:nvCxnSpPr>
        <p:spPr>
          <a:xfrm>
            <a:off x="413275" y="2988275"/>
            <a:ext cx="910500" cy="0"/>
          </a:xfrm>
          <a:prstGeom prst="straightConnector1">
            <a:avLst/>
          </a:prstGeom>
          <a:noFill/>
          <a:ln cap="flat" cmpd="sng" w="28575">
            <a:solidFill>
              <a:schemeClr val="dk1"/>
            </a:solidFill>
            <a:prstDash val="lgDash"/>
            <a:round/>
            <a:headEnd len="sm" w="sm" type="none"/>
            <a:tailEnd len="sm" w="sm" type="none"/>
          </a:ln>
        </p:spPr>
      </p:cxnSp>
      <p:sp>
        <p:nvSpPr>
          <p:cNvPr id="53" name="Google Shape;53;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spcBef>
                <a:spcPts val="0"/>
              </a:spcBef>
              <a:spcAft>
                <a:spcPts val="0"/>
              </a:spcAft>
              <a:buSzPts val="12000"/>
              <a:buNone/>
              <a:defRPr sz="12000"/>
            </a:lvl1pPr>
            <a:lvl2pPr lvl="1">
              <a:spcBef>
                <a:spcPts val="0"/>
              </a:spcBef>
              <a:spcAft>
                <a:spcPts val="0"/>
              </a:spcAft>
              <a:buSzPts val="12000"/>
              <a:buNone/>
              <a:defRPr sz="12000"/>
            </a:lvl2pPr>
            <a:lvl3pPr lvl="2">
              <a:spcBef>
                <a:spcPts val="0"/>
              </a:spcBef>
              <a:spcAft>
                <a:spcPts val="0"/>
              </a:spcAft>
              <a:buSzPts val="12000"/>
              <a:buNone/>
              <a:defRPr sz="12000"/>
            </a:lvl3pPr>
            <a:lvl4pPr lvl="3">
              <a:spcBef>
                <a:spcPts val="0"/>
              </a:spcBef>
              <a:spcAft>
                <a:spcPts val="0"/>
              </a:spcAft>
              <a:buSzPts val="12000"/>
              <a:buNone/>
              <a:defRPr sz="12000"/>
            </a:lvl4pPr>
            <a:lvl5pPr lvl="4">
              <a:spcBef>
                <a:spcPts val="0"/>
              </a:spcBef>
              <a:spcAft>
                <a:spcPts val="0"/>
              </a:spcAft>
              <a:buSzPts val="12000"/>
              <a:buNone/>
              <a:defRPr sz="12000"/>
            </a:lvl5pPr>
            <a:lvl6pPr lvl="5">
              <a:spcBef>
                <a:spcPts val="0"/>
              </a:spcBef>
              <a:spcAft>
                <a:spcPts val="0"/>
              </a:spcAft>
              <a:buSzPts val="12000"/>
              <a:buNone/>
              <a:defRPr sz="12000"/>
            </a:lvl6pPr>
            <a:lvl7pPr lvl="6">
              <a:spcBef>
                <a:spcPts val="0"/>
              </a:spcBef>
              <a:spcAft>
                <a:spcPts val="0"/>
              </a:spcAft>
              <a:buSzPts val="12000"/>
              <a:buNone/>
              <a:defRPr sz="12000"/>
            </a:lvl7pPr>
            <a:lvl8pPr lvl="7">
              <a:spcBef>
                <a:spcPts val="0"/>
              </a:spcBef>
              <a:spcAft>
                <a:spcPts val="0"/>
              </a:spcAft>
              <a:buSzPts val="12000"/>
              <a:buNone/>
              <a:defRPr sz="12000"/>
            </a:lvl8pPr>
            <a:lvl9pPr lvl="8">
              <a:spcBef>
                <a:spcPts val="0"/>
              </a:spcBef>
              <a:spcAft>
                <a:spcPts val="0"/>
              </a:spcAft>
              <a:buSzPts val="12000"/>
              <a:buNone/>
              <a:defRPr sz="12000"/>
            </a:lvl9pPr>
          </a:lstStyle>
          <a:p>
            <a:r>
              <a:t>xx%</a:t>
            </a:r>
          </a:p>
        </p:txBody>
      </p:sp>
      <p:sp>
        <p:nvSpPr>
          <p:cNvPr id="54" name="Google Shape;54;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55" name="Google Shape;55;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6" name="Shape 56"/>
        <p:cNvGrpSpPr/>
        <p:nvPr/>
      </p:nvGrpSpPr>
      <p:grpSpPr>
        <a:xfrm>
          <a:off x="0" y="0"/>
          <a:ext cx="0" cy="0"/>
          <a:chOff x="0" y="0"/>
          <a:chExt cx="0" cy="0"/>
        </a:xfrm>
      </p:grpSpPr>
      <p:sp>
        <p:nvSpPr>
          <p:cNvPr id="57" name="Google Shape;57;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5" name="Shape 15"/>
        <p:cNvGrpSpPr/>
        <p:nvPr/>
      </p:nvGrpSpPr>
      <p:grpSpPr>
        <a:xfrm>
          <a:off x="0" y="0"/>
          <a:ext cx="0" cy="0"/>
          <a:chOff x="0" y="0"/>
          <a:chExt cx="0" cy="0"/>
        </a:xfrm>
      </p:grpSpPr>
      <p:sp>
        <p:nvSpPr>
          <p:cNvPr id="16" name="Google Shape;16;p3"/>
          <p:cNvSpPr/>
          <p:nvPr/>
        </p:nvSpPr>
        <p:spPr>
          <a:xfrm>
            <a:off x="0" y="1567350"/>
            <a:ext cx="9144000" cy="2008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3"/>
          <p:cNvSpPr txBox="1"/>
          <p:nvPr>
            <p:ph type="title"/>
          </p:nvPr>
        </p:nvSpPr>
        <p:spPr>
          <a:xfrm>
            <a:off x="430800" y="1889700"/>
            <a:ext cx="8282400" cy="15165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3600"/>
              <a:buNone/>
              <a:defRPr sz="3600">
                <a:solidFill>
                  <a:schemeClr val="lt1"/>
                </a:solidFill>
              </a:defRPr>
            </a:lvl1pPr>
            <a:lvl2pPr lvl="1" algn="ctr">
              <a:spcBef>
                <a:spcPts val="0"/>
              </a:spcBef>
              <a:spcAft>
                <a:spcPts val="0"/>
              </a:spcAft>
              <a:buClr>
                <a:schemeClr val="lt1"/>
              </a:buClr>
              <a:buSzPts val="3600"/>
              <a:buNone/>
              <a:defRPr sz="3600">
                <a:solidFill>
                  <a:schemeClr val="lt1"/>
                </a:solidFill>
              </a:defRPr>
            </a:lvl2pPr>
            <a:lvl3pPr lvl="2" algn="ctr">
              <a:spcBef>
                <a:spcPts val="0"/>
              </a:spcBef>
              <a:spcAft>
                <a:spcPts val="0"/>
              </a:spcAft>
              <a:buClr>
                <a:schemeClr val="lt1"/>
              </a:buClr>
              <a:buSzPts val="3600"/>
              <a:buNone/>
              <a:defRPr sz="3600">
                <a:solidFill>
                  <a:schemeClr val="lt1"/>
                </a:solidFill>
              </a:defRPr>
            </a:lvl3pPr>
            <a:lvl4pPr lvl="3" algn="ctr">
              <a:spcBef>
                <a:spcPts val="0"/>
              </a:spcBef>
              <a:spcAft>
                <a:spcPts val="0"/>
              </a:spcAft>
              <a:buClr>
                <a:schemeClr val="lt1"/>
              </a:buClr>
              <a:buSzPts val="3600"/>
              <a:buNone/>
              <a:defRPr sz="3600">
                <a:solidFill>
                  <a:schemeClr val="lt1"/>
                </a:solidFill>
              </a:defRPr>
            </a:lvl4pPr>
            <a:lvl5pPr lvl="4" algn="ctr">
              <a:spcBef>
                <a:spcPts val="0"/>
              </a:spcBef>
              <a:spcAft>
                <a:spcPts val="0"/>
              </a:spcAft>
              <a:buClr>
                <a:schemeClr val="lt1"/>
              </a:buClr>
              <a:buSzPts val="3600"/>
              <a:buNone/>
              <a:defRPr sz="3600">
                <a:solidFill>
                  <a:schemeClr val="lt1"/>
                </a:solidFill>
              </a:defRPr>
            </a:lvl5pPr>
            <a:lvl6pPr lvl="5" algn="ctr">
              <a:spcBef>
                <a:spcPts val="0"/>
              </a:spcBef>
              <a:spcAft>
                <a:spcPts val="0"/>
              </a:spcAft>
              <a:buClr>
                <a:schemeClr val="lt1"/>
              </a:buClr>
              <a:buSzPts val="3600"/>
              <a:buNone/>
              <a:defRPr sz="3600">
                <a:solidFill>
                  <a:schemeClr val="lt1"/>
                </a:solidFill>
              </a:defRPr>
            </a:lvl6pPr>
            <a:lvl7pPr lvl="6" algn="ctr">
              <a:spcBef>
                <a:spcPts val="0"/>
              </a:spcBef>
              <a:spcAft>
                <a:spcPts val="0"/>
              </a:spcAft>
              <a:buClr>
                <a:schemeClr val="lt1"/>
              </a:buClr>
              <a:buSzPts val="3600"/>
              <a:buNone/>
              <a:defRPr sz="3600">
                <a:solidFill>
                  <a:schemeClr val="lt1"/>
                </a:solidFill>
              </a:defRPr>
            </a:lvl7pPr>
            <a:lvl8pPr lvl="7" algn="ctr">
              <a:spcBef>
                <a:spcPts val="0"/>
              </a:spcBef>
              <a:spcAft>
                <a:spcPts val="0"/>
              </a:spcAft>
              <a:buClr>
                <a:schemeClr val="lt1"/>
              </a:buClr>
              <a:buSzPts val="3600"/>
              <a:buNone/>
              <a:defRPr sz="3600">
                <a:solidFill>
                  <a:schemeClr val="lt1"/>
                </a:solidFill>
              </a:defRPr>
            </a:lvl8pPr>
            <a:lvl9pPr lvl="8" algn="ctr">
              <a:spcBef>
                <a:spcPts val="0"/>
              </a:spcBef>
              <a:spcAft>
                <a:spcPts val="0"/>
              </a:spcAft>
              <a:buClr>
                <a:schemeClr val="lt1"/>
              </a:buClr>
              <a:buSzPts val="3600"/>
              <a:buNone/>
              <a:defRPr sz="3600">
                <a:solidFill>
                  <a:schemeClr val="lt1"/>
                </a:solidFill>
              </a:defRPr>
            </a:lvl9pPr>
          </a:lstStyle>
          <a:p/>
        </p:txBody>
      </p:sp>
      <p:sp>
        <p:nvSpPr>
          <p:cNvPr id="18" name="Google Shape;18;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9" name="Shape 19"/>
        <p:cNvGrpSpPr/>
        <p:nvPr/>
      </p:nvGrpSpPr>
      <p:grpSpPr>
        <a:xfrm>
          <a:off x="0" y="0"/>
          <a:ext cx="0" cy="0"/>
          <a:chOff x="0" y="0"/>
          <a:chExt cx="0" cy="0"/>
        </a:xfrm>
      </p:grpSpPr>
      <p:cxnSp>
        <p:nvCxnSpPr>
          <p:cNvPr id="20" name="Google Shape;20;p4"/>
          <p:cNvCxnSpPr/>
          <p:nvPr/>
        </p:nvCxnSpPr>
        <p:spPr>
          <a:xfrm>
            <a:off x="429200" y="1275577"/>
            <a:ext cx="614100" cy="0"/>
          </a:xfrm>
          <a:prstGeom prst="straightConnector1">
            <a:avLst/>
          </a:prstGeom>
          <a:noFill/>
          <a:ln cap="flat" cmpd="sng" w="19050">
            <a:solidFill>
              <a:schemeClr val="dk2"/>
            </a:solidFill>
            <a:prstDash val="lgDash"/>
            <a:round/>
            <a:headEnd len="sm" w="sm" type="none"/>
            <a:tailEnd len="sm" w="sm" type="none"/>
          </a:ln>
        </p:spPr>
      </p:cxnSp>
      <p:sp>
        <p:nvSpPr>
          <p:cNvPr id="21" name="Google Shape;21;p4"/>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2" name="Google Shape;22;p4"/>
          <p:cNvSpPr txBox="1"/>
          <p:nvPr>
            <p:ph idx="1" type="body"/>
          </p:nvPr>
        </p:nvSpPr>
        <p:spPr>
          <a:xfrm>
            <a:off x="311700" y="1468825"/>
            <a:ext cx="8520600" cy="30999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3" name="Google Shape;23;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4" name="Shape 24"/>
        <p:cNvGrpSpPr/>
        <p:nvPr/>
      </p:nvGrpSpPr>
      <p:grpSpPr>
        <a:xfrm>
          <a:off x="0" y="0"/>
          <a:ext cx="0" cy="0"/>
          <a:chOff x="0" y="0"/>
          <a:chExt cx="0" cy="0"/>
        </a:xfrm>
      </p:grpSpPr>
      <p:cxnSp>
        <p:nvCxnSpPr>
          <p:cNvPr id="25" name="Google Shape;25;p5"/>
          <p:cNvCxnSpPr/>
          <p:nvPr/>
        </p:nvCxnSpPr>
        <p:spPr>
          <a:xfrm>
            <a:off x="429200" y="1275577"/>
            <a:ext cx="614100" cy="0"/>
          </a:xfrm>
          <a:prstGeom prst="straightConnector1">
            <a:avLst/>
          </a:prstGeom>
          <a:noFill/>
          <a:ln cap="flat" cmpd="sng" w="19050">
            <a:solidFill>
              <a:schemeClr val="dk2"/>
            </a:solidFill>
            <a:prstDash val="lgDash"/>
            <a:round/>
            <a:headEnd len="sm" w="sm" type="none"/>
            <a:tailEnd len="sm" w="sm" type="none"/>
          </a:ln>
        </p:spPr>
      </p:cxnSp>
      <p:sp>
        <p:nvSpPr>
          <p:cNvPr id="26" name="Google Shape;26;p5"/>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7" name="Google Shape;27;p5"/>
          <p:cNvSpPr txBox="1"/>
          <p:nvPr>
            <p:ph idx="1" type="body"/>
          </p:nvPr>
        </p:nvSpPr>
        <p:spPr>
          <a:xfrm>
            <a:off x="311700" y="1468825"/>
            <a:ext cx="3999900" cy="30999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8" name="Google Shape;28;p5"/>
          <p:cNvSpPr txBox="1"/>
          <p:nvPr>
            <p:ph idx="2" type="body"/>
          </p:nvPr>
        </p:nvSpPr>
        <p:spPr>
          <a:xfrm>
            <a:off x="4832400" y="1468825"/>
            <a:ext cx="3999900" cy="30999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9" name="Google Shape;29;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30" name="Shape 30"/>
        <p:cNvGrpSpPr/>
        <p:nvPr/>
      </p:nvGrpSpPr>
      <p:grpSpPr>
        <a:xfrm>
          <a:off x="0" y="0"/>
          <a:ext cx="0" cy="0"/>
          <a:chOff x="0" y="0"/>
          <a:chExt cx="0" cy="0"/>
        </a:xfrm>
      </p:grpSpPr>
      <p:sp>
        <p:nvSpPr>
          <p:cNvPr id="31" name="Google Shape;31;p6"/>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2" name="Google Shape;32;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3" name="Shape 33"/>
        <p:cNvGrpSpPr/>
        <p:nvPr/>
      </p:nvGrpSpPr>
      <p:grpSpPr>
        <a:xfrm>
          <a:off x="0" y="0"/>
          <a:ext cx="0" cy="0"/>
          <a:chOff x="0" y="0"/>
          <a:chExt cx="0" cy="0"/>
        </a:xfrm>
      </p:grpSpPr>
      <p:cxnSp>
        <p:nvCxnSpPr>
          <p:cNvPr id="34" name="Google Shape;34;p7"/>
          <p:cNvCxnSpPr/>
          <p:nvPr/>
        </p:nvCxnSpPr>
        <p:spPr>
          <a:xfrm>
            <a:off x="418675" y="1457787"/>
            <a:ext cx="614100" cy="0"/>
          </a:xfrm>
          <a:prstGeom prst="straightConnector1">
            <a:avLst/>
          </a:prstGeom>
          <a:noFill/>
          <a:ln cap="flat" cmpd="sng" w="19050">
            <a:solidFill>
              <a:schemeClr val="dk2"/>
            </a:solidFill>
            <a:prstDash val="lgDash"/>
            <a:round/>
            <a:headEnd len="sm" w="sm" type="none"/>
            <a:tailEnd len="sm" w="sm" type="none"/>
          </a:ln>
        </p:spPr>
      </p:cxnSp>
      <p:sp>
        <p:nvSpPr>
          <p:cNvPr id="35" name="Google Shape;35;p7"/>
          <p:cNvSpPr txBox="1"/>
          <p:nvPr>
            <p:ph type="title"/>
          </p:nvPr>
        </p:nvSpPr>
        <p:spPr>
          <a:xfrm>
            <a:off x="311700" y="6318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6" name="Google Shape;36;p7"/>
          <p:cNvSpPr txBox="1"/>
          <p:nvPr>
            <p:ph idx="1" type="body"/>
          </p:nvPr>
        </p:nvSpPr>
        <p:spPr>
          <a:xfrm>
            <a:off x="311700" y="1618204"/>
            <a:ext cx="2808000" cy="29508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7" name="Google Shape;37;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lt2"/>
        </a:solidFill>
      </p:bgPr>
    </p:bg>
    <p:spTree>
      <p:nvGrpSpPr>
        <p:cNvPr id="38" name="Shape 38"/>
        <p:cNvGrpSpPr/>
        <p:nvPr/>
      </p:nvGrpSpPr>
      <p:grpSpPr>
        <a:xfrm>
          <a:off x="0" y="0"/>
          <a:ext cx="0" cy="0"/>
          <a:chOff x="0" y="0"/>
          <a:chExt cx="0" cy="0"/>
        </a:xfrm>
      </p:grpSpPr>
      <p:sp>
        <p:nvSpPr>
          <p:cNvPr id="39" name="Google Shape;39;p8"/>
          <p:cNvSpPr txBox="1"/>
          <p:nvPr>
            <p:ph type="title"/>
          </p:nvPr>
        </p:nvSpPr>
        <p:spPr>
          <a:xfrm>
            <a:off x="490250" y="528900"/>
            <a:ext cx="5678100" cy="40857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5400"/>
              <a:buNone/>
              <a:defRPr sz="5400">
                <a:solidFill>
                  <a:schemeClr val="lt1"/>
                </a:solidFill>
              </a:defRPr>
            </a:lvl1pPr>
            <a:lvl2pPr lvl="1">
              <a:spcBef>
                <a:spcPts val="0"/>
              </a:spcBef>
              <a:spcAft>
                <a:spcPts val="0"/>
              </a:spcAft>
              <a:buClr>
                <a:schemeClr val="lt1"/>
              </a:buClr>
              <a:buSzPts val="5400"/>
              <a:buNone/>
              <a:defRPr sz="5400">
                <a:solidFill>
                  <a:schemeClr val="lt1"/>
                </a:solidFill>
              </a:defRPr>
            </a:lvl2pPr>
            <a:lvl3pPr lvl="2">
              <a:spcBef>
                <a:spcPts val="0"/>
              </a:spcBef>
              <a:spcAft>
                <a:spcPts val="0"/>
              </a:spcAft>
              <a:buClr>
                <a:schemeClr val="lt1"/>
              </a:buClr>
              <a:buSzPts val="5400"/>
              <a:buNone/>
              <a:defRPr sz="5400">
                <a:solidFill>
                  <a:schemeClr val="lt1"/>
                </a:solidFill>
              </a:defRPr>
            </a:lvl3pPr>
            <a:lvl4pPr lvl="3">
              <a:spcBef>
                <a:spcPts val="0"/>
              </a:spcBef>
              <a:spcAft>
                <a:spcPts val="0"/>
              </a:spcAft>
              <a:buClr>
                <a:schemeClr val="lt1"/>
              </a:buClr>
              <a:buSzPts val="5400"/>
              <a:buNone/>
              <a:defRPr sz="5400">
                <a:solidFill>
                  <a:schemeClr val="lt1"/>
                </a:solidFill>
              </a:defRPr>
            </a:lvl4pPr>
            <a:lvl5pPr lvl="4">
              <a:spcBef>
                <a:spcPts val="0"/>
              </a:spcBef>
              <a:spcAft>
                <a:spcPts val="0"/>
              </a:spcAft>
              <a:buClr>
                <a:schemeClr val="lt1"/>
              </a:buClr>
              <a:buSzPts val="5400"/>
              <a:buNone/>
              <a:defRPr sz="5400">
                <a:solidFill>
                  <a:schemeClr val="lt1"/>
                </a:solidFill>
              </a:defRPr>
            </a:lvl5pPr>
            <a:lvl6pPr lvl="5">
              <a:spcBef>
                <a:spcPts val="0"/>
              </a:spcBef>
              <a:spcAft>
                <a:spcPts val="0"/>
              </a:spcAft>
              <a:buClr>
                <a:schemeClr val="lt1"/>
              </a:buClr>
              <a:buSzPts val="5400"/>
              <a:buNone/>
              <a:defRPr sz="5400">
                <a:solidFill>
                  <a:schemeClr val="lt1"/>
                </a:solidFill>
              </a:defRPr>
            </a:lvl6pPr>
            <a:lvl7pPr lvl="6">
              <a:spcBef>
                <a:spcPts val="0"/>
              </a:spcBef>
              <a:spcAft>
                <a:spcPts val="0"/>
              </a:spcAft>
              <a:buClr>
                <a:schemeClr val="lt1"/>
              </a:buClr>
              <a:buSzPts val="5400"/>
              <a:buNone/>
              <a:defRPr sz="5400">
                <a:solidFill>
                  <a:schemeClr val="lt1"/>
                </a:solidFill>
              </a:defRPr>
            </a:lvl7pPr>
            <a:lvl8pPr lvl="7">
              <a:spcBef>
                <a:spcPts val="0"/>
              </a:spcBef>
              <a:spcAft>
                <a:spcPts val="0"/>
              </a:spcAft>
              <a:buClr>
                <a:schemeClr val="lt1"/>
              </a:buClr>
              <a:buSzPts val="5400"/>
              <a:buNone/>
              <a:defRPr sz="5400">
                <a:solidFill>
                  <a:schemeClr val="lt1"/>
                </a:solidFill>
              </a:defRPr>
            </a:lvl8pPr>
            <a:lvl9pPr lvl="8">
              <a:spcBef>
                <a:spcPts val="0"/>
              </a:spcBef>
              <a:spcAft>
                <a:spcPts val="0"/>
              </a:spcAft>
              <a:buClr>
                <a:schemeClr val="lt1"/>
              </a:buClr>
              <a:buSzPts val="5400"/>
              <a:buNone/>
              <a:defRPr sz="5400">
                <a:solidFill>
                  <a:schemeClr val="lt1"/>
                </a:solidFill>
              </a:defRPr>
            </a:lvl9pPr>
          </a:lstStyle>
          <a:p/>
        </p:txBody>
      </p:sp>
      <p:sp>
        <p:nvSpPr>
          <p:cNvPr id="40" name="Google Shape;40;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bg>
      <p:bgPr>
        <a:solidFill>
          <a:schemeClr val="dk1"/>
        </a:solidFill>
      </p:bgPr>
    </p:bg>
    <p:spTree>
      <p:nvGrpSpPr>
        <p:cNvPr id="41" name="Shape 41"/>
        <p:cNvGrpSpPr/>
        <p:nvPr/>
      </p:nvGrpSpPr>
      <p:grpSpPr>
        <a:xfrm>
          <a:off x="0" y="0"/>
          <a:ext cx="0" cy="0"/>
          <a:chOff x="0" y="0"/>
          <a:chExt cx="0" cy="0"/>
        </a:xfrm>
      </p:grpSpPr>
      <p:sp>
        <p:nvSpPr>
          <p:cNvPr id="42" name="Google Shape;42;p9"/>
          <p:cNvSpPr/>
          <p:nvPr/>
        </p:nvSpPr>
        <p:spPr>
          <a:xfrm>
            <a:off x="4572000" y="175"/>
            <a:ext cx="4572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3" name="Google Shape;43;p9"/>
          <p:cNvCxnSpPr/>
          <p:nvPr/>
        </p:nvCxnSpPr>
        <p:spPr>
          <a:xfrm>
            <a:off x="5029675" y="4495500"/>
            <a:ext cx="577200" cy="0"/>
          </a:xfrm>
          <a:prstGeom prst="straightConnector1">
            <a:avLst/>
          </a:prstGeom>
          <a:noFill/>
          <a:ln cap="flat" cmpd="sng" w="19050">
            <a:solidFill>
              <a:schemeClr val="dk1"/>
            </a:solidFill>
            <a:prstDash val="lgDash"/>
            <a:round/>
            <a:headEnd len="sm" w="sm" type="none"/>
            <a:tailEnd len="sm" w="sm" type="none"/>
          </a:ln>
        </p:spPr>
      </p:cxnSp>
      <p:sp>
        <p:nvSpPr>
          <p:cNvPr id="44" name="Google Shape;44;p9"/>
          <p:cNvSpPr txBox="1"/>
          <p:nvPr>
            <p:ph type="title"/>
          </p:nvPr>
        </p:nvSpPr>
        <p:spPr>
          <a:xfrm>
            <a:off x="265500" y="1078750"/>
            <a:ext cx="4045200" cy="17892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1"/>
              </a:buClr>
              <a:buSzPts val="4600"/>
              <a:buNone/>
              <a:defRPr sz="4600">
                <a:solidFill>
                  <a:schemeClr val="lt1"/>
                </a:solidFill>
              </a:defRPr>
            </a:lvl1pPr>
            <a:lvl2pPr lvl="1" algn="ctr">
              <a:spcBef>
                <a:spcPts val="0"/>
              </a:spcBef>
              <a:spcAft>
                <a:spcPts val="0"/>
              </a:spcAft>
              <a:buClr>
                <a:schemeClr val="lt1"/>
              </a:buClr>
              <a:buSzPts val="4600"/>
              <a:buNone/>
              <a:defRPr sz="4600">
                <a:solidFill>
                  <a:schemeClr val="lt1"/>
                </a:solidFill>
              </a:defRPr>
            </a:lvl2pPr>
            <a:lvl3pPr lvl="2" algn="ctr">
              <a:spcBef>
                <a:spcPts val="0"/>
              </a:spcBef>
              <a:spcAft>
                <a:spcPts val="0"/>
              </a:spcAft>
              <a:buClr>
                <a:schemeClr val="lt1"/>
              </a:buClr>
              <a:buSzPts val="4600"/>
              <a:buNone/>
              <a:defRPr sz="4600">
                <a:solidFill>
                  <a:schemeClr val="lt1"/>
                </a:solidFill>
              </a:defRPr>
            </a:lvl3pPr>
            <a:lvl4pPr lvl="3" algn="ctr">
              <a:spcBef>
                <a:spcPts val="0"/>
              </a:spcBef>
              <a:spcAft>
                <a:spcPts val="0"/>
              </a:spcAft>
              <a:buClr>
                <a:schemeClr val="lt1"/>
              </a:buClr>
              <a:buSzPts val="4600"/>
              <a:buNone/>
              <a:defRPr sz="4600">
                <a:solidFill>
                  <a:schemeClr val="lt1"/>
                </a:solidFill>
              </a:defRPr>
            </a:lvl4pPr>
            <a:lvl5pPr lvl="4" algn="ctr">
              <a:spcBef>
                <a:spcPts val="0"/>
              </a:spcBef>
              <a:spcAft>
                <a:spcPts val="0"/>
              </a:spcAft>
              <a:buClr>
                <a:schemeClr val="lt1"/>
              </a:buClr>
              <a:buSzPts val="4600"/>
              <a:buNone/>
              <a:defRPr sz="4600">
                <a:solidFill>
                  <a:schemeClr val="lt1"/>
                </a:solidFill>
              </a:defRPr>
            </a:lvl5pPr>
            <a:lvl6pPr lvl="5" algn="ctr">
              <a:spcBef>
                <a:spcPts val="0"/>
              </a:spcBef>
              <a:spcAft>
                <a:spcPts val="0"/>
              </a:spcAft>
              <a:buClr>
                <a:schemeClr val="lt1"/>
              </a:buClr>
              <a:buSzPts val="4600"/>
              <a:buNone/>
              <a:defRPr sz="4600">
                <a:solidFill>
                  <a:schemeClr val="lt1"/>
                </a:solidFill>
              </a:defRPr>
            </a:lvl6pPr>
            <a:lvl7pPr lvl="6" algn="ctr">
              <a:spcBef>
                <a:spcPts val="0"/>
              </a:spcBef>
              <a:spcAft>
                <a:spcPts val="0"/>
              </a:spcAft>
              <a:buClr>
                <a:schemeClr val="lt1"/>
              </a:buClr>
              <a:buSzPts val="4600"/>
              <a:buNone/>
              <a:defRPr sz="4600">
                <a:solidFill>
                  <a:schemeClr val="lt1"/>
                </a:solidFill>
              </a:defRPr>
            </a:lvl7pPr>
            <a:lvl8pPr lvl="7" algn="ctr">
              <a:spcBef>
                <a:spcPts val="0"/>
              </a:spcBef>
              <a:spcAft>
                <a:spcPts val="0"/>
              </a:spcAft>
              <a:buClr>
                <a:schemeClr val="lt1"/>
              </a:buClr>
              <a:buSzPts val="4600"/>
              <a:buNone/>
              <a:defRPr sz="4600">
                <a:solidFill>
                  <a:schemeClr val="lt1"/>
                </a:solidFill>
              </a:defRPr>
            </a:lvl8pPr>
            <a:lvl9pPr lvl="8" algn="ctr">
              <a:spcBef>
                <a:spcPts val="0"/>
              </a:spcBef>
              <a:spcAft>
                <a:spcPts val="0"/>
              </a:spcAft>
              <a:buClr>
                <a:schemeClr val="lt1"/>
              </a:buClr>
              <a:buSzPts val="4600"/>
              <a:buNone/>
              <a:defRPr sz="4600">
                <a:solidFill>
                  <a:schemeClr val="lt1"/>
                </a:solidFill>
              </a:defRPr>
            </a:lvl9pPr>
          </a:lstStyle>
          <a:p/>
        </p:txBody>
      </p:sp>
      <p:sp>
        <p:nvSpPr>
          <p:cNvPr id="45" name="Google Shape;45;p9"/>
          <p:cNvSpPr txBox="1"/>
          <p:nvPr>
            <p:ph idx="1" type="subTitle"/>
          </p:nvPr>
        </p:nvSpPr>
        <p:spPr>
          <a:xfrm>
            <a:off x="265500" y="2921401"/>
            <a:ext cx="4045200" cy="1345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900"/>
              <a:buNone/>
              <a:defRPr sz="1900">
                <a:solidFill>
                  <a:schemeClr val="lt1"/>
                </a:solidFill>
              </a:defRPr>
            </a:lvl1pPr>
            <a:lvl2pPr lvl="1" algn="ctr">
              <a:lnSpc>
                <a:spcPct val="100000"/>
              </a:lnSpc>
              <a:spcBef>
                <a:spcPts val="0"/>
              </a:spcBef>
              <a:spcAft>
                <a:spcPts val="0"/>
              </a:spcAft>
              <a:buClr>
                <a:schemeClr val="lt1"/>
              </a:buClr>
              <a:buSzPts val="1900"/>
              <a:buNone/>
              <a:defRPr sz="1900">
                <a:solidFill>
                  <a:schemeClr val="lt1"/>
                </a:solidFill>
              </a:defRPr>
            </a:lvl2pPr>
            <a:lvl3pPr lvl="2" algn="ctr">
              <a:lnSpc>
                <a:spcPct val="100000"/>
              </a:lnSpc>
              <a:spcBef>
                <a:spcPts val="0"/>
              </a:spcBef>
              <a:spcAft>
                <a:spcPts val="0"/>
              </a:spcAft>
              <a:buClr>
                <a:schemeClr val="lt1"/>
              </a:buClr>
              <a:buSzPts val="1900"/>
              <a:buNone/>
              <a:defRPr sz="1900">
                <a:solidFill>
                  <a:schemeClr val="lt1"/>
                </a:solidFill>
              </a:defRPr>
            </a:lvl3pPr>
            <a:lvl4pPr lvl="3" algn="ctr">
              <a:lnSpc>
                <a:spcPct val="100000"/>
              </a:lnSpc>
              <a:spcBef>
                <a:spcPts val="0"/>
              </a:spcBef>
              <a:spcAft>
                <a:spcPts val="0"/>
              </a:spcAft>
              <a:buClr>
                <a:schemeClr val="lt1"/>
              </a:buClr>
              <a:buSzPts val="1900"/>
              <a:buNone/>
              <a:defRPr sz="1900">
                <a:solidFill>
                  <a:schemeClr val="lt1"/>
                </a:solidFill>
              </a:defRPr>
            </a:lvl4pPr>
            <a:lvl5pPr lvl="4" algn="ctr">
              <a:lnSpc>
                <a:spcPct val="100000"/>
              </a:lnSpc>
              <a:spcBef>
                <a:spcPts val="0"/>
              </a:spcBef>
              <a:spcAft>
                <a:spcPts val="0"/>
              </a:spcAft>
              <a:buClr>
                <a:schemeClr val="lt1"/>
              </a:buClr>
              <a:buSzPts val="1900"/>
              <a:buNone/>
              <a:defRPr sz="1900">
                <a:solidFill>
                  <a:schemeClr val="lt1"/>
                </a:solidFill>
              </a:defRPr>
            </a:lvl5pPr>
            <a:lvl6pPr lvl="5" algn="ctr">
              <a:lnSpc>
                <a:spcPct val="100000"/>
              </a:lnSpc>
              <a:spcBef>
                <a:spcPts val="0"/>
              </a:spcBef>
              <a:spcAft>
                <a:spcPts val="0"/>
              </a:spcAft>
              <a:buClr>
                <a:schemeClr val="lt1"/>
              </a:buClr>
              <a:buSzPts val="1900"/>
              <a:buNone/>
              <a:defRPr sz="1900">
                <a:solidFill>
                  <a:schemeClr val="lt1"/>
                </a:solidFill>
              </a:defRPr>
            </a:lvl6pPr>
            <a:lvl7pPr lvl="6" algn="ctr">
              <a:lnSpc>
                <a:spcPct val="100000"/>
              </a:lnSpc>
              <a:spcBef>
                <a:spcPts val="0"/>
              </a:spcBef>
              <a:spcAft>
                <a:spcPts val="0"/>
              </a:spcAft>
              <a:buClr>
                <a:schemeClr val="lt1"/>
              </a:buClr>
              <a:buSzPts val="1900"/>
              <a:buNone/>
              <a:defRPr sz="1900">
                <a:solidFill>
                  <a:schemeClr val="lt1"/>
                </a:solidFill>
              </a:defRPr>
            </a:lvl7pPr>
            <a:lvl8pPr lvl="7" algn="ctr">
              <a:lnSpc>
                <a:spcPct val="100000"/>
              </a:lnSpc>
              <a:spcBef>
                <a:spcPts val="0"/>
              </a:spcBef>
              <a:spcAft>
                <a:spcPts val="0"/>
              </a:spcAft>
              <a:buClr>
                <a:schemeClr val="lt1"/>
              </a:buClr>
              <a:buSzPts val="1900"/>
              <a:buNone/>
              <a:defRPr sz="1900">
                <a:solidFill>
                  <a:schemeClr val="lt1"/>
                </a:solidFill>
              </a:defRPr>
            </a:lvl8pPr>
            <a:lvl9pPr lvl="8" algn="ctr">
              <a:lnSpc>
                <a:spcPct val="100000"/>
              </a:lnSpc>
              <a:spcBef>
                <a:spcPts val="0"/>
              </a:spcBef>
              <a:spcAft>
                <a:spcPts val="0"/>
              </a:spcAft>
              <a:buClr>
                <a:schemeClr val="lt1"/>
              </a:buClr>
              <a:buSzPts val="1900"/>
              <a:buNone/>
              <a:defRPr sz="1900">
                <a:solidFill>
                  <a:schemeClr val="lt1"/>
                </a:solidFill>
              </a:defRPr>
            </a:lvl9pPr>
          </a:lstStyle>
          <a:p/>
        </p:txBody>
      </p:sp>
      <p:sp>
        <p:nvSpPr>
          <p:cNvPr id="46" name="Google Shape;46;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7" name="Google Shape;47;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8" name="Shape 48"/>
        <p:cNvGrpSpPr/>
        <p:nvPr/>
      </p:nvGrpSpPr>
      <p:grpSpPr>
        <a:xfrm>
          <a:off x="0" y="0"/>
          <a:ext cx="0" cy="0"/>
          <a:chOff x="0" y="0"/>
          <a:chExt cx="0" cy="0"/>
        </a:xfrm>
      </p:grpSpPr>
      <p:sp>
        <p:nvSpPr>
          <p:cNvPr id="49" name="Google Shape;49;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2100"/>
              <a:buFont typeface="Oswald"/>
              <a:buNone/>
              <a:defRPr sz="2100">
                <a:latin typeface="Oswald"/>
                <a:ea typeface="Oswald"/>
                <a:cs typeface="Oswald"/>
                <a:sym typeface="Oswald"/>
              </a:defRPr>
            </a:lvl1pPr>
          </a:lstStyle>
          <a:p/>
        </p:txBody>
      </p:sp>
      <p:sp>
        <p:nvSpPr>
          <p:cNvPr id="50" name="Google Shape;50;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odern-writer">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372500"/>
            <a:ext cx="8520600" cy="7335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1pPr>
            <a:lvl2pPr lvl="1">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2pPr>
            <a:lvl3pPr lvl="2">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3pPr>
            <a:lvl4pPr lvl="3">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4pPr>
            <a:lvl5pPr lvl="4">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5pPr>
            <a:lvl6pPr lvl="5">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6pPr>
            <a:lvl7pPr lvl="6">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7pPr>
            <a:lvl8pPr lvl="7">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8pPr>
            <a:lvl9pPr lvl="8">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9pPr>
          </a:lstStyle>
          <a:p/>
        </p:txBody>
      </p:sp>
      <p:sp>
        <p:nvSpPr>
          <p:cNvPr id="7" name="Google Shape;7;p1"/>
          <p:cNvSpPr txBox="1"/>
          <p:nvPr>
            <p:ph idx="1" type="body"/>
          </p:nvPr>
        </p:nvSpPr>
        <p:spPr>
          <a:xfrm>
            <a:off x="311700" y="1468825"/>
            <a:ext cx="8520600" cy="30999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Source Code Pro"/>
              <a:buChar char="●"/>
              <a:defRPr sz="1800">
                <a:solidFill>
                  <a:schemeClr val="dk2"/>
                </a:solidFill>
                <a:latin typeface="Source Code Pro"/>
                <a:ea typeface="Source Code Pro"/>
                <a:cs typeface="Source Code Pro"/>
                <a:sym typeface="Source Code Pro"/>
              </a:defRPr>
            </a:lvl1pPr>
            <a:lvl2pPr indent="-317500" lvl="1" marL="9144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2pPr>
            <a:lvl3pPr indent="-317500" lvl="2" marL="13716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3pPr>
            <a:lvl4pPr indent="-317500" lvl="3" marL="18288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4pPr>
            <a:lvl5pPr indent="-317500" lvl="4" marL="22860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5pPr>
            <a:lvl6pPr indent="-317500" lvl="5" marL="27432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6pPr>
            <a:lvl7pPr indent="-317500" lvl="6" marL="32004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7pPr>
            <a:lvl8pPr indent="-317500" lvl="7" marL="36576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8pPr>
            <a:lvl9pPr indent="-317500" lvl="8" marL="4114800">
              <a:lnSpc>
                <a:spcPct val="115000"/>
              </a:lnSpc>
              <a:spcBef>
                <a:spcPts val="1600"/>
              </a:spcBef>
              <a:spcAft>
                <a:spcPts val="160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latin typeface="Source Code Pro"/>
                <a:ea typeface="Source Code Pro"/>
                <a:cs typeface="Source Code Pro"/>
                <a:sym typeface="Source Code Pro"/>
              </a:defRPr>
            </a:lvl1pPr>
            <a:lvl2pPr lvl="1" algn="r">
              <a:buNone/>
              <a:defRPr sz="1000">
                <a:solidFill>
                  <a:schemeClr val="dk2"/>
                </a:solidFill>
                <a:latin typeface="Source Code Pro"/>
                <a:ea typeface="Source Code Pro"/>
                <a:cs typeface="Source Code Pro"/>
                <a:sym typeface="Source Code Pro"/>
              </a:defRPr>
            </a:lvl2pPr>
            <a:lvl3pPr lvl="2" algn="r">
              <a:buNone/>
              <a:defRPr sz="1000">
                <a:solidFill>
                  <a:schemeClr val="dk2"/>
                </a:solidFill>
                <a:latin typeface="Source Code Pro"/>
                <a:ea typeface="Source Code Pro"/>
                <a:cs typeface="Source Code Pro"/>
                <a:sym typeface="Source Code Pro"/>
              </a:defRPr>
            </a:lvl3pPr>
            <a:lvl4pPr lvl="3" algn="r">
              <a:buNone/>
              <a:defRPr sz="1000">
                <a:solidFill>
                  <a:schemeClr val="dk2"/>
                </a:solidFill>
                <a:latin typeface="Source Code Pro"/>
                <a:ea typeface="Source Code Pro"/>
                <a:cs typeface="Source Code Pro"/>
                <a:sym typeface="Source Code Pro"/>
              </a:defRPr>
            </a:lvl4pPr>
            <a:lvl5pPr lvl="4" algn="r">
              <a:buNone/>
              <a:defRPr sz="1000">
                <a:solidFill>
                  <a:schemeClr val="dk2"/>
                </a:solidFill>
                <a:latin typeface="Source Code Pro"/>
                <a:ea typeface="Source Code Pro"/>
                <a:cs typeface="Source Code Pro"/>
                <a:sym typeface="Source Code Pro"/>
              </a:defRPr>
            </a:lvl5pPr>
            <a:lvl6pPr lvl="5" algn="r">
              <a:buNone/>
              <a:defRPr sz="1000">
                <a:solidFill>
                  <a:schemeClr val="dk2"/>
                </a:solidFill>
                <a:latin typeface="Source Code Pro"/>
                <a:ea typeface="Source Code Pro"/>
                <a:cs typeface="Source Code Pro"/>
                <a:sym typeface="Source Code Pro"/>
              </a:defRPr>
            </a:lvl6pPr>
            <a:lvl7pPr lvl="6" algn="r">
              <a:buNone/>
              <a:defRPr sz="1000">
                <a:solidFill>
                  <a:schemeClr val="dk2"/>
                </a:solidFill>
                <a:latin typeface="Source Code Pro"/>
                <a:ea typeface="Source Code Pro"/>
                <a:cs typeface="Source Code Pro"/>
                <a:sym typeface="Source Code Pro"/>
              </a:defRPr>
            </a:lvl7pPr>
            <a:lvl8pPr lvl="7" algn="r">
              <a:buNone/>
              <a:defRPr sz="1000">
                <a:solidFill>
                  <a:schemeClr val="dk2"/>
                </a:solidFill>
                <a:latin typeface="Source Code Pro"/>
                <a:ea typeface="Source Code Pro"/>
                <a:cs typeface="Source Code Pro"/>
                <a:sym typeface="Source Code Pro"/>
              </a:defRPr>
            </a:lvl8pPr>
            <a:lvl9pPr lvl="8" algn="r">
              <a:buNone/>
              <a:defRPr sz="1000">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https://github.com/akmenon1996/Harware_Comparison-GPUvsCPU-" TargetMode="External"/><Relationship Id="rId4" Type="http://schemas.openxmlformats.org/officeDocument/2006/relationships/image" Target="../media/image1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image" Target="../media/image2.png"/><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image" Target="../media/image12.png"/><Relationship Id="rId4" Type="http://schemas.openxmlformats.org/officeDocument/2006/relationships/image" Target="../media/image8.png"/><Relationship Id="rId5" Type="http://schemas.openxmlformats.org/officeDocument/2006/relationships/image" Target="../media/image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hyperlink" Target="https://www.kaggle.com/ikarus777/best-artworks-of-all-time" TargetMode="External"/><Relationship Id="rId4" Type="http://schemas.openxmlformats.org/officeDocument/2006/relationships/image" Target="../media/image13.png"/><Relationship Id="rId5"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14.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 name="Shape 61"/>
        <p:cNvGrpSpPr/>
        <p:nvPr/>
      </p:nvGrpSpPr>
      <p:grpSpPr>
        <a:xfrm>
          <a:off x="0" y="0"/>
          <a:ext cx="0" cy="0"/>
          <a:chOff x="0" y="0"/>
          <a:chExt cx="0" cy="0"/>
        </a:xfrm>
      </p:grpSpPr>
      <p:sp>
        <p:nvSpPr>
          <p:cNvPr id="62" name="Google Shape;62;p13"/>
          <p:cNvSpPr txBox="1"/>
          <p:nvPr>
            <p:ph type="ctrTitle"/>
          </p:nvPr>
        </p:nvSpPr>
        <p:spPr>
          <a:xfrm>
            <a:off x="430800" y="-1213050"/>
            <a:ext cx="8282400" cy="2109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4000"/>
              <a:t>PREDICTING ARTIST FROM ARTWORK</a:t>
            </a:r>
            <a:endParaRPr sz="4000"/>
          </a:p>
        </p:txBody>
      </p:sp>
      <p:sp>
        <p:nvSpPr>
          <p:cNvPr id="63" name="Google Shape;63;p13"/>
          <p:cNvSpPr txBox="1"/>
          <p:nvPr>
            <p:ph idx="1" type="subTitle"/>
          </p:nvPr>
        </p:nvSpPr>
        <p:spPr>
          <a:xfrm>
            <a:off x="411175" y="3398250"/>
            <a:ext cx="8282400" cy="1260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Times New Roman"/>
                <a:ea typeface="Times New Roman"/>
                <a:cs typeface="Times New Roman"/>
                <a:sym typeface="Times New Roman"/>
              </a:rPr>
              <a:t>ABHIJIT KRISHNA MENON(00142550)</a:t>
            </a:r>
            <a:endParaRPr>
              <a:latin typeface="Times New Roman"/>
              <a:ea typeface="Times New Roman"/>
              <a:cs typeface="Times New Roman"/>
              <a:sym typeface="Times New Roman"/>
            </a:endParaRPr>
          </a:p>
          <a:p>
            <a:pPr indent="0" lvl="0" marL="0" rtl="0" algn="ctr">
              <a:spcBef>
                <a:spcPts val="0"/>
              </a:spcBef>
              <a:spcAft>
                <a:spcPts val="0"/>
              </a:spcAft>
              <a:buNone/>
            </a:pPr>
            <a:r>
              <a:rPr lang="en" sz="1200">
                <a:latin typeface="Times New Roman"/>
                <a:ea typeface="Times New Roman"/>
                <a:cs typeface="Times New Roman"/>
                <a:sym typeface="Times New Roman"/>
              </a:rPr>
              <a:t>Git Hub Repo: </a:t>
            </a:r>
            <a:r>
              <a:rPr lang="en" sz="1200" u="sng">
                <a:solidFill>
                  <a:schemeClr val="hlink"/>
                </a:solidFill>
                <a:latin typeface="Arial"/>
                <a:ea typeface="Arial"/>
                <a:cs typeface="Arial"/>
                <a:sym typeface="Arial"/>
                <a:hlinkClick r:id="rId3"/>
              </a:rPr>
              <a:t>https://github.com/akmenon1996/Harware_Comparison-GPUvsCPU-</a:t>
            </a:r>
            <a:endParaRPr sz="1200">
              <a:latin typeface="Times New Roman"/>
              <a:ea typeface="Times New Roman"/>
              <a:cs typeface="Times New Roman"/>
              <a:sym typeface="Times New Roman"/>
            </a:endParaRPr>
          </a:p>
        </p:txBody>
      </p:sp>
      <p:pic>
        <p:nvPicPr>
          <p:cNvPr id="64" name="Google Shape;64;p13"/>
          <p:cNvPicPr preferRelativeResize="0"/>
          <p:nvPr/>
        </p:nvPicPr>
        <p:blipFill>
          <a:blip r:embed="rId4">
            <a:alphaModFix/>
          </a:blip>
          <a:stretch>
            <a:fillRect/>
          </a:stretch>
        </p:blipFill>
        <p:spPr>
          <a:xfrm>
            <a:off x="2924113" y="895950"/>
            <a:ext cx="3295766" cy="2197498"/>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4" name="Shape 124"/>
        <p:cNvGrpSpPr/>
        <p:nvPr/>
      </p:nvGrpSpPr>
      <p:grpSpPr>
        <a:xfrm>
          <a:off x="0" y="0"/>
          <a:ext cx="0" cy="0"/>
          <a:chOff x="0" y="0"/>
          <a:chExt cx="0" cy="0"/>
        </a:xfrm>
      </p:grpSpPr>
      <p:pic>
        <p:nvPicPr>
          <p:cNvPr id="125" name="Google Shape;125;p22"/>
          <p:cNvPicPr preferRelativeResize="0"/>
          <p:nvPr/>
        </p:nvPicPr>
        <p:blipFill>
          <a:blip r:embed="rId3">
            <a:alphaModFix/>
          </a:blip>
          <a:stretch>
            <a:fillRect/>
          </a:stretch>
        </p:blipFill>
        <p:spPr>
          <a:xfrm>
            <a:off x="120625" y="1579574"/>
            <a:ext cx="8839199" cy="2717175"/>
          </a:xfrm>
          <a:prstGeom prst="rect">
            <a:avLst/>
          </a:prstGeom>
          <a:noFill/>
          <a:ln>
            <a:noFill/>
          </a:ln>
        </p:spPr>
      </p:pic>
      <p:sp>
        <p:nvSpPr>
          <p:cNvPr id="126" name="Google Shape;126;p22"/>
          <p:cNvSpPr txBox="1"/>
          <p:nvPr/>
        </p:nvSpPr>
        <p:spPr>
          <a:xfrm>
            <a:off x="365125" y="658825"/>
            <a:ext cx="3960900" cy="26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Source Code Pro"/>
                <a:ea typeface="Source Code Pro"/>
                <a:cs typeface="Source Code Pro"/>
                <a:sym typeface="Source Code Pro"/>
              </a:rPr>
              <a:t>Predicted Paintings</a:t>
            </a:r>
            <a:endParaRPr>
              <a:latin typeface="Source Code Pro"/>
              <a:ea typeface="Source Code Pro"/>
              <a:cs typeface="Source Code Pro"/>
              <a:sym typeface="Source Code Pro"/>
            </a:endParaRPr>
          </a:p>
          <a:p>
            <a:pPr indent="0" lvl="0" marL="0" rtl="0" algn="l">
              <a:spcBef>
                <a:spcPts val="0"/>
              </a:spcBef>
              <a:spcAft>
                <a:spcPts val="0"/>
              </a:spcAft>
              <a:buNone/>
            </a:pPr>
            <a:r>
              <a:t/>
            </a:r>
            <a:endParaRPr>
              <a:latin typeface="Source Code Pro"/>
              <a:ea typeface="Source Code Pro"/>
              <a:cs typeface="Source Code Pro"/>
              <a:sym typeface="Source Code Pr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0" name="Shape 130"/>
        <p:cNvGrpSpPr/>
        <p:nvPr/>
      </p:nvGrpSpPr>
      <p:grpSpPr>
        <a:xfrm>
          <a:off x="0" y="0"/>
          <a:ext cx="0" cy="0"/>
          <a:chOff x="0" y="0"/>
          <a:chExt cx="0" cy="0"/>
        </a:xfrm>
      </p:grpSpPr>
      <p:sp>
        <p:nvSpPr>
          <p:cNvPr id="131" name="Google Shape;131;p23"/>
          <p:cNvSpPr txBox="1"/>
          <p:nvPr>
            <p:ph type="title"/>
          </p:nvPr>
        </p:nvSpPr>
        <p:spPr>
          <a:xfrm>
            <a:off x="311700" y="631800"/>
            <a:ext cx="50541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Predicted Picture From the Internet.</a:t>
            </a:r>
            <a:endParaRPr/>
          </a:p>
        </p:txBody>
      </p:sp>
      <p:pic>
        <p:nvPicPr>
          <p:cNvPr id="132" name="Google Shape;132;p23"/>
          <p:cNvPicPr preferRelativeResize="0"/>
          <p:nvPr/>
        </p:nvPicPr>
        <p:blipFill>
          <a:blip r:embed="rId3">
            <a:alphaModFix/>
          </a:blip>
          <a:stretch>
            <a:fillRect/>
          </a:stretch>
        </p:blipFill>
        <p:spPr>
          <a:xfrm>
            <a:off x="152400" y="1539900"/>
            <a:ext cx="4295775" cy="26098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6" name="Shape 136"/>
        <p:cNvGrpSpPr/>
        <p:nvPr/>
      </p:nvGrpSpPr>
      <p:grpSpPr>
        <a:xfrm>
          <a:off x="0" y="0"/>
          <a:ext cx="0" cy="0"/>
          <a:chOff x="0" y="0"/>
          <a:chExt cx="0" cy="0"/>
        </a:xfrm>
      </p:grpSpPr>
      <p:sp>
        <p:nvSpPr>
          <p:cNvPr id="137" name="Google Shape;137;p24"/>
          <p:cNvSpPr txBox="1"/>
          <p:nvPr>
            <p:ph type="title"/>
          </p:nvPr>
        </p:nvSpPr>
        <p:spPr>
          <a:xfrm>
            <a:off x="311700" y="631800"/>
            <a:ext cx="48318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Hardware Performance Comparison</a:t>
            </a:r>
            <a:endParaRPr/>
          </a:p>
        </p:txBody>
      </p:sp>
      <p:pic>
        <p:nvPicPr>
          <p:cNvPr id="138" name="Google Shape;138;p24"/>
          <p:cNvPicPr preferRelativeResize="0"/>
          <p:nvPr/>
        </p:nvPicPr>
        <p:blipFill>
          <a:blip r:embed="rId3">
            <a:alphaModFix/>
          </a:blip>
          <a:stretch>
            <a:fillRect/>
          </a:stretch>
        </p:blipFill>
        <p:spPr>
          <a:xfrm>
            <a:off x="2261775" y="2309850"/>
            <a:ext cx="4991524" cy="2702085"/>
          </a:xfrm>
          <a:prstGeom prst="rect">
            <a:avLst/>
          </a:prstGeom>
          <a:noFill/>
          <a:ln>
            <a:noFill/>
          </a:ln>
        </p:spPr>
      </p:pic>
      <p:pic>
        <p:nvPicPr>
          <p:cNvPr id="139" name="Google Shape;139;p24"/>
          <p:cNvPicPr preferRelativeResize="0"/>
          <p:nvPr/>
        </p:nvPicPr>
        <p:blipFill>
          <a:blip r:embed="rId4">
            <a:alphaModFix/>
          </a:blip>
          <a:stretch>
            <a:fillRect/>
          </a:stretch>
        </p:blipFill>
        <p:spPr>
          <a:xfrm>
            <a:off x="2470163" y="1387500"/>
            <a:ext cx="4410075" cy="8096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3" name="Shape 143"/>
        <p:cNvGrpSpPr/>
        <p:nvPr/>
      </p:nvGrpSpPr>
      <p:grpSpPr>
        <a:xfrm>
          <a:off x="0" y="0"/>
          <a:ext cx="0" cy="0"/>
          <a:chOff x="0" y="0"/>
          <a:chExt cx="0" cy="0"/>
        </a:xfrm>
      </p:grpSpPr>
      <p:pic>
        <p:nvPicPr>
          <p:cNvPr id="144" name="Google Shape;144;p25"/>
          <p:cNvPicPr preferRelativeResize="0"/>
          <p:nvPr/>
        </p:nvPicPr>
        <p:blipFill>
          <a:blip r:embed="rId3">
            <a:alphaModFix/>
          </a:blip>
          <a:stretch>
            <a:fillRect/>
          </a:stretch>
        </p:blipFill>
        <p:spPr>
          <a:xfrm>
            <a:off x="152400" y="152400"/>
            <a:ext cx="5411800" cy="4838701"/>
          </a:xfrm>
          <a:prstGeom prst="rect">
            <a:avLst/>
          </a:prstGeom>
          <a:noFill/>
          <a:ln>
            <a:noFill/>
          </a:ln>
        </p:spPr>
      </p:pic>
      <p:pic>
        <p:nvPicPr>
          <p:cNvPr id="145" name="Google Shape;145;p25"/>
          <p:cNvPicPr preferRelativeResize="0"/>
          <p:nvPr/>
        </p:nvPicPr>
        <p:blipFill>
          <a:blip r:embed="rId4">
            <a:alphaModFix/>
          </a:blip>
          <a:stretch>
            <a:fillRect/>
          </a:stretch>
        </p:blipFill>
        <p:spPr>
          <a:xfrm>
            <a:off x="5564200" y="152400"/>
            <a:ext cx="3427399" cy="2149475"/>
          </a:xfrm>
          <a:prstGeom prst="rect">
            <a:avLst/>
          </a:prstGeom>
          <a:noFill/>
          <a:ln>
            <a:noFill/>
          </a:ln>
        </p:spPr>
      </p:pic>
      <p:pic>
        <p:nvPicPr>
          <p:cNvPr id="146" name="Google Shape;146;p25"/>
          <p:cNvPicPr preferRelativeResize="0"/>
          <p:nvPr/>
        </p:nvPicPr>
        <p:blipFill>
          <a:blip r:embed="rId5">
            <a:alphaModFix/>
          </a:blip>
          <a:stretch>
            <a:fillRect/>
          </a:stretch>
        </p:blipFill>
        <p:spPr>
          <a:xfrm>
            <a:off x="5564200" y="2301875"/>
            <a:ext cx="3427401" cy="2689226"/>
          </a:xfrm>
          <a:prstGeom prst="rect">
            <a:avLst/>
          </a:prstGeom>
          <a:noFill/>
          <a:ln>
            <a:noFill/>
          </a:ln>
        </p:spPr>
      </p:pic>
      <p:sp>
        <p:nvSpPr>
          <p:cNvPr id="147" name="Google Shape;147;p25"/>
          <p:cNvSpPr/>
          <p:nvPr/>
        </p:nvSpPr>
        <p:spPr>
          <a:xfrm>
            <a:off x="152400" y="1936750"/>
            <a:ext cx="1839900" cy="873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1" name="Shape 151"/>
        <p:cNvGrpSpPr/>
        <p:nvPr/>
      </p:nvGrpSpPr>
      <p:grpSpPr>
        <a:xfrm>
          <a:off x="0" y="0"/>
          <a:ext cx="0" cy="0"/>
          <a:chOff x="0" y="0"/>
          <a:chExt cx="0" cy="0"/>
        </a:xfrm>
      </p:grpSpPr>
      <p:sp>
        <p:nvSpPr>
          <p:cNvPr id="152" name="Google Shape;152;p26"/>
          <p:cNvSpPr txBox="1"/>
          <p:nvPr>
            <p:ph type="title"/>
          </p:nvPr>
        </p:nvSpPr>
        <p:spPr>
          <a:xfrm>
            <a:off x="311700" y="631800"/>
            <a:ext cx="28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Conclusion</a:t>
            </a:r>
            <a:endParaRPr/>
          </a:p>
        </p:txBody>
      </p:sp>
      <p:sp>
        <p:nvSpPr>
          <p:cNvPr id="153" name="Google Shape;153;p26"/>
          <p:cNvSpPr txBox="1"/>
          <p:nvPr>
            <p:ph idx="1" type="body"/>
          </p:nvPr>
        </p:nvSpPr>
        <p:spPr>
          <a:xfrm>
            <a:off x="311700" y="1618200"/>
            <a:ext cx="3577800" cy="2950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From the experiment performed to test the performance of these various hardware specifications on the training of the Machine Learning model in question, we can conclude that the Tesla 40C GPU provided by the Google CoLab Pro performs the most efficiently amongst all the 4 candidates.</a:t>
            </a:r>
            <a:endParaRPr/>
          </a:p>
        </p:txBody>
      </p:sp>
      <p:pic>
        <p:nvPicPr>
          <p:cNvPr id="154" name="Google Shape;154;p26"/>
          <p:cNvPicPr preferRelativeResize="0"/>
          <p:nvPr/>
        </p:nvPicPr>
        <p:blipFill>
          <a:blip r:embed="rId3">
            <a:alphaModFix/>
          </a:blip>
          <a:stretch>
            <a:fillRect/>
          </a:stretch>
        </p:blipFill>
        <p:spPr>
          <a:xfrm>
            <a:off x="4572000" y="1660525"/>
            <a:ext cx="2857500" cy="16478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8" name="Shape 158"/>
        <p:cNvGrpSpPr/>
        <p:nvPr/>
      </p:nvGrpSpPr>
      <p:grpSpPr>
        <a:xfrm>
          <a:off x="0" y="0"/>
          <a:ext cx="0" cy="0"/>
          <a:chOff x="0" y="0"/>
          <a:chExt cx="0" cy="0"/>
        </a:xfrm>
      </p:grpSpPr>
      <p:sp>
        <p:nvSpPr>
          <p:cNvPr id="159" name="Google Shape;159;p27"/>
          <p:cNvSpPr txBox="1"/>
          <p:nvPr>
            <p:ph type="title"/>
          </p:nvPr>
        </p:nvSpPr>
        <p:spPr>
          <a:xfrm>
            <a:off x="311700" y="631800"/>
            <a:ext cx="28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Future Steps</a:t>
            </a:r>
            <a:endParaRPr/>
          </a:p>
        </p:txBody>
      </p:sp>
      <p:sp>
        <p:nvSpPr>
          <p:cNvPr id="160" name="Google Shape;160;p27"/>
          <p:cNvSpPr txBox="1"/>
          <p:nvPr>
            <p:ph idx="1" type="body"/>
          </p:nvPr>
        </p:nvSpPr>
        <p:spPr>
          <a:xfrm>
            <a:off x="311700" y="1618200"/>
            <a:ext cx="4800000" cy="29508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AutoNum type="arabicParenR"/>
            </a:pPr>
            <a:r>
              <a:rPr lang="en"/>
              <a:t>Build a more dense model given better processing power. </a:t>
            </a:r>
            <a:endParaRPr/>
          </a:p>
          <a:p>
            <a:pPr indent="-304800" lvl="0" marL="457200" rtl="0" algn="l">
              <a:spcBef>
                <a:spcPts val="0"/>
              </a:spcBef>
              <a:spcAft>
                <a:spcPts val="0"/>
              </a:spcAft>
              <a:buSzPts val="1200"/>
              <a:buAutoNum type="arabicParenR"/>
            </a:pPr>
            <a:r>
              <a:rPr lang="en"/>
              <a:t>Train on a larger dataset consisting of more artists and their painting.</a:t>
            </a:r>
            <a:endParaRPr/>
          </a:p>
          <a:p>
            <a:pPr indent="-304800" lvl="0" marL="457200" rtl="0" algn="l">
              <a:spcBef>
                <a:spcPts val="0"/>
              </a:spcBef>
              <a:spcAft>
                <a:spcPts val="0"/>
              </a:spcAft>
              <a:buSzPts val="1200"/>
              <a:buAutoNum type="arabicParenR"/>
            </a:pPr>
            <a:r>
              <a:rPr lang="en"/>
              <a:t>Build a web app and deploy the project. </a:t>
            </a:r>
            <a:endParaRPr/>
          </a:p>
          <a:p>
            <a:pPr indent="0" lvl="0" marL="0" rtl="0" algn="l">
              <a:spcBef>
                <a:spcPts val="1600"/>
              </a:spcBef>
              <a:spcAft>
                <a:spcPts val="160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 name="Shape 68"/>
        <p:cNvGrpSpPr/>
        <p:nvPr/>
      </p:nvGrpSpPr>
      <p:grpSpPr>
        <a:xfrm>
          <a:off x="0" y="0"/>
          <a:ext cx="0" cy="0"/>
          <a:chOff x="0" y="0"/>
          <a:chExt cx="0" cy="0"/>
        </a:xfrm>
      </p:grpSpPr>
      <p:sp>
        <p:nvSpPr>
          <p:cNvPr id="69" name="Google Shape;69;p14"/>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INTRODUCTION</a:t>
            </a:r>
            <a:endParaRPr/>
          </a:p>
        </p:txBody>
      </p:sp>
      <p:sp>
        <p:nvSpPr>
          <p:cNvPr id="70" name="Google Shape;70;p14"/>
          <p:cNvSpPr txBox="1"/>
          <p:nvPr>
            <p:ph idx="1" type="body"/>
          </p:nvPr>
        </p:nvSpPr>
        <p:spPr>
          <a:xfrm>
            <a:off x="311700" y="1468825"/>
            <a:ext cx="8520600" cy="309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Artwork is one of the most abstract ways of expressing oneself. As someone who is not a huge fan of art or very appreciative of it, I have always wondered how people distinguish between the styles of various artists and painters. </a:t>
            </a:r>
            <a:endParaRPr/>
          </a:p>
          <a:p>
            <a:pPr indent="0" lvl="0" marL="0" rtl="0" algn="l">
              <a:spcBef>
                <a:spcPts val="1600"/>
              </a:spcBef>
              <a:spcAft>
                <a:spcPts val="0"/>
              </a:spcAft>
              <a:buNone/>
            </a:pPr>
            <a:r>
              <a:rPr lang="en"/>
              <a:t>Given that image processing takes a lot of computation power, I felt that this project would be best suited to show the true change, higher and parallel computation brings about while training a Machine learning model.</a:t>
            </a:r>
            <a:endParaRPr/>
          </a:p>
          <a:p>
            <a:pPr indent="0" lvl="0" marL="0" rtl="0" algn="l">
              <a:spcBef>
                <a:spcPts val="1600"/>
              </a:spcBef>
              <a:spcAft>
                <a:spcPts val="160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 name="Shape 74"/>
        <p:cNvGrpSpPr/>
        <p:nvPr/>
      </p:nvGrpSpPr>
      <p:grpSpPr>
        <a:xfrm>
          <a:off x="0" y="0"/>
          <a:ext cx="0" cy="0"/>
          <a:chOff x="0" y="0"/>
          <a:chExt cx="0" cy="0"/>
        </a:xfrm>
      </p:grpSpPr>
      <p:cxnSp>
        <p:nvCxnSpPr>
          <p:cNvPr id="75" name="Google Shape;75;p15"/>
          <p:cNvCxnSpPr/>
          <p:nvPr/>
        </p:nvCxnSpPr>
        <p:spPr>
          <a:xfrm>
            <a:off x="-6875" y="2900700"/>
            <a:ext cx="9150900" cy="0"/>
          </a:xfrm>
          <a:prstGeom prst="straightConnector1">
            <a:avLst/>
          </a:prstGeom>
          <a:noFill/>
          <a:ln cap="flat" cmpd="sng" w="19050">
            <a:solidFill>
              <a:schemeClr val="dk2"/>
            </a:solidFill>
            <a:prstDash val="solid"/>
            <a:round/>
            <a:headEnd len="sm" w="sm" type="none"/>
            <a:tailEnd len="sm" w="sm" type="none"/>
          </a:ln>
        </p:spPr>
      </p:cxnSp>
      <p:sp>
        <p:nvSpPr>
          <p:cNvPr id="76" name="Google Shape;76;p15"/>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FLOW OF THE PROJECT</a:t>
            </a:r>
            <a:endParaRPr/>
          </a:p>
        </p:txBody>
      </p:sp>
      <p:sp>
        <p:nvSpPr>
          <p:cNvPr id="77" name="Google Shape;77;p15"/>
          <p:cNvSpPr/>
          <p:nvPr/>
        </p:nvSpPr>
        <p:spPr>
          <a:xfrm>
            <a:off x="421025" y="2090200"/>
            <a:ext cx="1595100" cy="16209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15"/>
          <p:cNvSpPr txBox="1"/>
          <p:nvPr/>
        </p:nvSpPr>
        <p:spPr>
          <a:xfrm>
            <a:off x="377375" y="2517375"/>
            <a:ext cx="1682400" cy="607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lt1"/>
                </a:solidFill>
                <a:latin typeface="Source Code Pro"/>
                <a:ea typeface="Source Code Pro"/>
                <a:cs typeface="Source Code Pro"/>
                <a:sym typeface="Source Code Pro"/>
              </a:rPr>
              <a:t>DATA PRE-PROCESSING</a:t>
            </a:r>
            <a:endParaRPr sz="1800">
              <a:solidFill>
                <a:schemeClr val="lt1"/>
              </a:solidFill>
              <a:latin typeface="Source Code Pro"/>
              <a:ea typeface="Source Code Pro"/>
              <a:cs typeface="Source Code Pro"/>
              <a:sym typeface="Source Code Pro"/>
            </a:endParaRPr>
          </a:p>
        </p:txBody>
      </p:sp>
      <p:sp>
        <p:nvSpPr>
          <p:cNvPr id="79" name="Google Shape;79;p15"/>
          <p:cNvSpPr/>
          <p:nvPr/>
        </p:nvSpPr>
        <p:spPr>
          <a:xfrm>
            <a:off x="2253122" y="1423415"/>
            <a:ext cx="2954700" cy="29547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15"/>
          <p:cNvSpPr txBox="1"/>
          <p:nvPr/>
        </p:nvSpPr>
        <p:spPr>
          <a:xfrm>
            <a:off x="2253075" y="1778025"/>
            <a:ext cx="2954700" cy="1952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chemeClr val="lt1"/>
                </a:solidFill>
                <a:latin typeface="Source Code Pro"/>
                <a:ea typeface="Source Code Pro"/>
                <a:cs typeface="Source Code Pro"/>
                <a:sym typeface="Source Code Pro"/>
              </a:rPr>
              <a:t>DATA MODELLING ACROSS DIFFERENT HARDWARE</a:t>
            </a:r>
            <a:endParaRPr sz="3000">
              <a:solidFill>
                <a:schemeClr val="lt1"/>
              </a:solidFill>
              <a:latin typeface="Source Code Pro"/>
              <a:ea typeface="Source Code Pro"/>
              <a:cs typeface="Source Code Pro"/>
              <a:sym typeface="Source Code Pro"/>
            </a:endParaRPr>
          </a:p>
        </p:txBody>
      </p:sp>
      <p:sp>
        <p:nvSpPr>
          <p:cNvPr id="81" name="Google Shape;81;p15"/>
          <p:cNvSpPr/>
          <p:nvPr/>
        </p:nvSpPr>
        <p:spPr>
          <a:xfrm>
            <a:off x="5709626" y="2147440"/>
            <a:ext cx="1506600" cy="15066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5"/>
          <p:cNvSpPr txBox="1"/>
          <p:nvPr/>
        </p:nvSpPr>
        <p:spPr>
          <a:xfrm>
            <a:off x="5709825" y="2596750"/>
            <a:ext cx="1506600" cy="607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lt1"/>
                </a:solidFill>
                <a:latin typeface="Source Code Pro"/>
                <a:ea typeface="Source Code Pro"/>
                <a:cs typeface="Source Code Pro"/>
                <a:sym typeface="Source Code Pro"/>
              </a:rPr>
              <a:t>RESULTS AND ANALYSIS</a:t>
            </a:r>
            <a:endParaRPr sz="1800">
              <a:solidFill>
                <a:schemeClr val="lt1"/>
              </a:solidFill>
              <a:latin typeface="Source Code Pro"/>
              <a:ea typeface="Source Code Pro"/>
              <a:cs typeface="Source Code Pro"/>
              <a:sym typeface="Source Code Pro"/>
            </a:endParaRPr>
          </a:p>
        </p:txBody>
      </p:sp>
      <p:sp>
        <p:nvSpPr>
          <p:cNvPr id="83" name="Google Shape;83;p15"/>
          <p:cNvSpPr/>
          <p:nvPr/>
        </p:nvSpPr>
        <p:spPr>
          <a:xfrm>
            <a:off x="7437450" y="2182825"/>
            <a:ext cx="1547700" cy="15876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15"/>
          <p:cNvSpPr txBox="1"/>
          <p:nvPr/>
        </p:nvSpPr>
        <p:spPr>
          <a:xfrm>
            <a:off x="7506150" y="2571750"/>
            <a:ext cx="1391700" cy="958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solidFill>
                  <a:schemeClr val="lt1"/>
                </a:solidFill>
                <a:latin typeface="Source Code Pro"/>
                <a:ea typeface="Source Code Pro"/>
                <a:cs typeface="Source Code Pro"/>
                <a:sym typeface="Source Code Pro"/>
              </a:rPr>
              <a:t>CONCLUSION AND FUTURE STEPS</a:t>
            </a:r>
            <a:endParaRPr sz="1500">
              <a:solidFill>
                <a:schemeClr val="lt1"/>
              </a:solidFill>
              <a:latin typeface="Source Code Pro"/>
              <a:ea typeface="Source Code Pro"/>
              <a:cs typeface="Source Code Pro"/>
              <a:sym typeface="Source Code Pr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 name="Shape 88"/>
        <p:cNvGrpSpPr/>
        <p:nvPr/>
      </p:nvGrpSpPr>
      <p:grpSpPr>
        <a:xfrm>
          <a:off x="0" y="0"/>
          <a:ext cx="0" cy="0"/>
          <a:chOff x="0" y="0"/>
          <a:chExt cx="0" cy="0"/>
        </a:xfrm>
      </p:grpSpPr>
      <p:sp>
        <p:nvSpPr>
          <p:cNvPr id="89" name="Google Shape;89;p16"/>
          <p:cNvSpPr txBox="1"/>
          <p:nvPr>
            <p:ph type="title"/>
          </p:nvPr>
        </p:nvSpPr>
        <p:spPr>
          <a:xfrm>
            <a:off x="430800" y="1889700"/>
            <a:ext cx="8282400" cy="1516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DATA AND DATA PREPROCESSING</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3" name="Shape 93"/>
        <p:cNvGrpSpPr/>
        <p:nvPr/>
      </p:nvGrpSpPr>
      <p:grpSpPr>
        <a:xfrm>
          <a:off x="0" y="0"/>
          <a:ext cx="0" cy="0"/>
          <a:chOff x="0" y="0"/>
          <a:chExt cx="0" cy="0"/>
        </a:xfrm>
      </p:grpSpPr>
      <p:sp>
        <p:nvSpPr>
          <p:cNvPr id="94" name="Google Shape;94;p17"/>
          <p:cNvSpPr txBox="1"/>
          <p:nvPr>
            <p:ph type="title"/>
          </p:nvPr>
        </p:nvSpPr>
        <p:spPr>
          <a:xfrm>
            <a:off x="311700" y="631800"/>
            <a:ext cx="28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BEST ARTWORK OF ALL TIME</a:t>
            </a:r>
            <a:endParaRPr/>
          </a:p>
        </p:txBody>
      </p:sp>
      <p:sp>
        <p:nvSpPr>
          <p:cNvPr id="95" name="Google Shape;95;p17"/>
          <p:cNvSpPr txBox="1"/>
          <p:nvPr>
            <p:ph idx="1" type="body"/>
          </p:nvPr>
        </p:nvSpPr>
        <p:spPr>
          <a:xfrm>
            <a:off x="39700" y="1618200"/>
            <a:ext cx="3588000" cy="2950800"/>
          </a:xfrm>
          <a:prstGeom prst="rect">
            <a:avLst/>
          </a:prstGeom>
        </p:spPr>
        <p:txBody>
          <a:bodyPr anchorCtr="0" anchor="t" bIns="91425" lIns="91425" spcFirstLastPara="1" rIns="91425" wrap="square" tIns="91425">
            <a:noAutofit/>
          </a:bodyPr>
          <a:lstStyle/>
          <a:p>
            <a:pPr indent="-295275" lvl="0" marL="457200" rtl="0" algn="l">
              <a:lnSpc>
                <a:spcPct val="100000"/>
              </a:lnSpc>
              <a:spcBef>
                <a:spcPts val="0"/>
              </a:spcBef>
              <a:spcAft>
                <a:spcPts val="0"/>
              </a:spcAft>
              <a:buClr>
                <a:srgbClr val="000000"/>
              </a:buClr>
              <a:buSzPts val="1050"/>
              <a:buFont typeface="Arial"/>
              <a:buChar char="●"/>
            </a:pPr>
            <a:r>
              <a:rPr lang="en" sz="1050">
                <a:solidFill>
                  <a:srgbClr val="000000"/>
                </a:solidFill>
                <a:latin typeface="Arial"/>
                <a:ea typeface="Arial"/>
                <a:cs typeface="Arial"/>
                <a:sym typeface="Arial"/>
              </a:rPr>
              <a:t>The source of the data is </a:t>
            </a:r>
            <a:r>
              <a:rPr lang="en" sz="1050" u="sng">
                <a:solidFill>
                  <a:schemeClr val="hlink"/>
                </a:solidFill>
                <a:latin typeface="Arial"/>
                <a:ea typeface="Arial"/>
                <a:cs typeface="Arial"/>
                <a:sym typeface="Arial"/>
                <a:hlinkClick r:id="rId3"/>
              </a:rPr>
              <a:t>Best Art Work of All Time - Dataset from Kaggle.</a:t>
            </a:r>
            <a:endParaRPr sz="1050">
              <a:solidFill>
                <a:srgbClr val="000000"/>
              </a:solidFill>
              <a:latin typeface="Arial"/>
              <a:ea typeface="Arial"/>
              <a:cs typeface="Arial"/>
              <a:sym typeface="Arial"/>
            </a:endParaRPr>
          </a:p>
          <a:p>
            <a:pPr indent="0" lvl="0" marL="457200" rtl="0" algn="l">
              <a:lnSpc>
                <a:spcPct val="100000"/>
              </a:lnSpc>
              <a:spcBef>
                <a:spcPts val="0"/>
              </a:spcBef>
              <a:spcAft>
                <a:spcPts val="0"/>
              </a:spcAft>
              <a:buNone/>
            </a:pPr>
            <a:r>
              <a:t/>
            </a:r>
            <a:endParaRPr sz="1050">
              <a:solidFill>
                <a:srgbClr val="000000"/>
              </a:solidFill>
              <a:latin typeface="Arial"/>
              <a:ea typeface="Arial"/>
              <a:cs typeface="Arial"/>
              <a:sym typeface="Arial"/>
            </a:endParaRPr>
          </a:p>
          <a:p>
            <a:pPr indent="-295275" lvl="0" marL="457200" rtl="0" algn="l">
              <a:lnSpc>
                <a:spcPct val="100000"/>
              </a:lnSpc>
              <a:spcBef>
                <a:spcPts val="0"/>
              </a:spcBef>
              <a:spcAft>
                <a:spcPts val="0"/>
              </a:spcAft>
              <a:buClr>
                <a:srgbClr val="000000"/>
              </a:buClr>
              <a:buSzPts val="1050"/>
              <a:buFont typeface="Arial"/>
              <a:buChar char="●"/>
            </a:pPr>
            <a:r>
              <a:rPr lang="en" sz="1050">
                <a:solidFill>
                  <a:srgbClr val="000000"/>
                </a:solidFill>
                <a:latin typeface="Arial"/>
                <a:ea typeface="Arial"/>
                <a:cs typeface="Arial"/>
                <a:sym typeface="Arial"/>
              </a:rPr>
              <a:t>The size of the dataset is 2GB.</a:t>
            </a:r>
            <a:endParaRPr sz="1050">
              <a:solidFill>
                <a:srgbClr val="000000"/>
              </a:solidFill>
              <a:latin typeface="Arial"/>
              <a:ea typeface="Arial"/>
              <a:cs typeface="Arial"/>
              <a:sym typeface="Arial"/>
            </a:endParaRPr>
          </a:p>
          <a:p>
            <a:pPr indent="0" lvl="0" marL="457200" rtl="0" algn="l">
              <a:lnSpc>
                <a:spcPct val="100000"/>
              </a:lnSpc>
              <a:spcBef>
                <a:spcPts val="0"/>
              </a:spcBef>
              <a:spcAft>
                <a:spcPts val="0"/>
              </a:spcAft>
              <a:buNone/>
            </a:pPr>
            <a:r>
              <a:t/>
            </a:r>
            <a:endParaRPr sz="1050">
              <a:solidFill>
                <a:srgbClr val="000000"/>
              </a:solidFill>
              <a:latin typeface="Arial"/>
              <a:ea typeface="Arial"/>
              <a:cs typeface="Arial"/>
              <a:sym typeface="Arial"/>
            </a:endParaRPr>
          </a:p>
          <a:p>
            <a:pPr indent="-295275" lvl="0" marL="457200" rtl="0" algn="l">
              <a:lnSpc>
                <a:spcPct val="100000"/>
              </a:lnSpc>
              <a:spcBef>
                <a:spcPts val="0"/>
              </a:spcBef>
              <a:spcAft>
                <a:spcPts val="0"/>
              </a:spcAft>
              <a:buClr>
                <a:srgbClr val="000000"/>
              </a:buClr>
              <a:buSzPts val="1050"/>
              <a:buFont typeface="Arial"/>
              <a:buChar char="●"/>
            </a:pPr>
            <a:r>
              <a:rPr lang="en" sz="1050">
                <a:solidFill>
                  <a:srgbClr val="000000"/>
                </a:solidFill>
                <a:latin typeface="Arial"/>
                <a:ea typeface="Arial"/>
                <a:cs typeface="Arial"/>
                <a:sym typeface="Arial"/>
              </a:rPr>
              <a:t>This data set contains three files.</a:t>
            </a:r>
            <a:endParaRPr sz="1050">
              <a:solidFill>
                <a:srgbClr val="000000"/>
              </a:solidFill>
              <a:latin typeface="Arial"/>
              <a:ea typeface="Arial"/>
              <a:cs typeface="Arial"/>
              <a:sym typeface="Arial"/>
            </a:endParaRPr>
          </a:p>
          <a:p>
            <a:pPr indent="0" lvl="0" marL="457200" rtl="0" algn="l">
              <a:lnSpc>
                <a:spcPct val="100000"/>
              </a:lnSpc>
              <a:spcBef>
                <a:spcPts val="0"/>
              </a:spcBef>
              <a:spcAft>
                <a:spcPts val="0"/>
              </a:spcAft>
              <a:buNone/>
            </a:pPr>
            <a:r>
              <a:rPr lang="en" sz="1050">
                <a:solidFill>
                  <a:srgbClr val="000000"/>
                </a:solidFill>
                <a:latin typeface="Arial"/>
                <a:ea typeface="Arial"/>
                <a:cs typeface="Arial"/>
                <a:sym typeface="Arial"/>
              </a:rPr>
              <a:t>– </a:t>
            </a:r>
            <a:r>
              <a:rPr b="1" lang="en" sz="1050">
                <a:solidFill>
                  <a:srgbClr val="000000"/>
                </a:solidFill>
                <a:latin typeface="Arial"/>
                <a:ea typeface="Arial"/>
                <a:cs typeface="Arial"/>
                <a:sym typeface="Arial"/>
              </a:rPr>
              <a:t>artists.csv</a:t>
            </a:r>
            <a:r>
              <a:rPr lang="en" sz="1050">
                <a:solidFill>
                  <a:srgbClr val="000000"/>
                </a:solidFill>
                <a:latin typeface="Arial"/>
                <a:ea typeface="Arial"/>
                <a:cs typeface="Arial"/>
                <a:sym typeface="Arial"/>
              </a:rPr>
              <a:t>: data set of information for each artist.</a:t>
            </a:r>
            <a:endParaRPr sz="1050">
              <a:solidFill>
                <a:srgbClr val="000000"/>
              </a:solidFill>
              <a:latin typeface="Arial"/>
              <a:ea typeface="Arial"/>
              <a:cs typeface="Arial"/>
              <a:sym typeface="Arial"/>
            </a:endParaRPr>
          </a:p>
          <a:p>
            <a:pPr indent="457200" lvl="0" marL="0" rtl="0" algn="l">
              <a:lnSpc>
                <a:spcPct val="100000"/>
              </a:lnSpc>
              <a:spcBef>
                <a:spcPts val="0"/>
              </a:spcBef>
              <a:spcAft>
                <a:spcPts val="0"/>
              </a:spcAft>
              <a:buNone/>
            </a:pPr>
            <a:r>
              <a:rPr lang="en" sz="1050">
                <a:solidFill>
                  <a:srgbClr val="000000"/>
                </a:solidFill>
                <a:latin typeface="Arial"/>
                <a:ea typeface="Arial"/>
                <a:cs typeface="Arial"/>
                <a:sym typeface="Arial"/>
              </a:rPr>
              <a:t>– </a:t>
            </a:r>
            <a:r>
              <a:rPr b="1" lang="en" sz="1050">
                <a:solidFill>
                  <a:srgbClr val="000000"/>
                </a:solidFill>
                <a:latin typeface="Arial"/>
                <a:ea typeface="Arial"/>
                <a:cs typeface="Arial"/>
                <a:sym typeface="Arial"/>
              </a:rPr>
              <a:t>images.zip</a:t>
            </a:r>
            <a:r>
              <a:rPr lang="en" sz="1050">
                <a:solidFill>
                  <a:srgbClr val="000000"/>
                </a:solidFill>
                <a:latin typeface="Arial"/>
                <a:ea typeface="Arial"/>
                <a:cs typeface="Arial"/>
                <a:sym typeface="Arial"/>
              </a:rPr>
              <a:t>: collection of images (full size), divided in folders    and sequentially numbered.</a:t>
            </a:r>
            <a:endParaRPr sz="1050">
              <a:solidFill>
                <a:srgbClr val="000000"/>
              </a:solidFill>
              <a:latin typeface="Arial"/>
              <a:ea typeface="Arial"/>
              <a:cs typeface="Arial"/>
              <a:sym typeface="Arial"/>
            </a:endParaRPr>
          </a:p>
          <a:p>
            <a:pPr indent="457200" lvl="0" marL="0" rtl="0" algn="l">
              <a:lnSpc>
                <a:spcPct val="100000"/>
              </a:lnSpc>
              <a:spcBef>
                <a:spcPts val="0"/>
              </a:spcBef>
              <a:spcAft>
                <a:spcPts val="0"/>
              </a:spcAft>
              <a:buNone/>
            </a:pPr>
            <a:r>
              <a:rPr lang="en" sz="1050">
                <a:solidFill>
                  <a:srgbClr val="000000"/>
                </a:solidFill>
                <a:latin typeface="Arial"/>
                <a:ea typeface="Arial"/>
                <a:cs typeface="Arial"/>
                <a:sym typeface="Arial"/>
              </a:rPr>
              <a:t>– </a:t>
            </a:r>
            <a:r>
              <a:rPr b="1" lang="en" sz="1050">
                <a:solidFill>
                  <a:srgbClr val="000000"/>
                </a:solidFill>
                <a:latin typeface="Arial"/>
                <a:ea typeface="Arial"/>
                <a:cs typeface="Arial"/>
                <a:sym typeface="Arial"/>
              </a:rPr>
              <a:t>resized.zip</a:t>
            </a:r>
            <a:r>
              <a:rPr lang="en" sz="1050">
                <a:solidFill>
                  <a:srgbClr val="000000"/>
                </a:solidFill>
                <a:latin typeface="Arial"/>
                <a:ea typeface="Arial"/>
                <a:cs typeface="Arial"/>
                <a:sym typeface="Arial"/>
              </a:rPr>
              <a:t>:  same collection but images have been resized and extracted from folder structure</a:t>
            </a:r>
            <a:endParaRPr sz="1050">
              <a:solidFill>
                <a:srgbClr val="000000"/>
              </a:solidFill>
              <a:latin typeface="Arial"/>
              <a:ea typeface="Arial"/>
              <a:cs typeface="Arial"/>
              <a:sym typeface="Arial"/>
            </a:endParaRPr>
          </a:p>
          <a:p>
            <a:pPr indent="0" lvl="0" marL="0" rtl="0" algn="l">
              <a:spcBef>
                <a:spcPts val="0"/>
              </a:spcBef>
              <a:spcAft>
                <a:spcPts val="1600"/>
              </a:spcAft>
              <a:buNone/>
            </a:pPr>
            <a:r>
              <a:t/>
            </a:r>
            <a:endParaRPr/>
          </a:p>
        </p:txBody>
      </p:sp>
      <p:pic>
        <p:nvPicPr>
          <p:cNvPr descr="Open Chromebook laptop computer" id="96" name="Google Shape;96;p17"/>
          <p:cNvPicPr preferRelativeResize="0"/>
          <p:nvPr/>
        </p:nvPicPr>
        <p:blipFill>
          <a:blip r:embed="rId4">
            <a:alphaModFix/>
          </a:blip>
          <a:stretch>
            <a:fillRect/>
          </a:stretch>
        </p:blipFill>
        <p:spPr>
          <a:xfrm>
            <a:off x="3452975" y="697325"/>
            <a:ext cx="5591976" cy="3316000"/>
          </a:xfrm>
          <a:prstGeom prst="rect">
            <a:avLst/>
          </a:prstGeom>
          <a:noFill/>
          <a:ln>
            <a:noFill/>
          </a:ln>
        </p:spPr>
      </p:pic>
      <p:pic>
        <p:nvPicPr>
          <p:cNvPr id="97" name="Google Shape;97;p17"/>
          <p:cNvPicPr preferRelativeResize="0"/>
          <p:nvPr/>
        </p:nvPicPr>
        <p:blipFill>
          <a:blip r:embed="rId5">
            <a:alphaModFix/>
          </a:blip>
          <a:stretch>
            <a:fillRect/>
          </a:stretch>
        </p:blipFill>
        <p:spPr>
          <a:xfrm>
            <a:off x="4156400" y="982125"/>
            <a:ext cx="4168951" cy="23516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 name="Shape 101"/>
        <p:cNvGrpSpPr/>
        <p:nvPr/>
      </p:nvGrpSpPr>
      <p:grpSpPr>
        <a:xfrm>
          <a:off x="0" y="0"/>
          <a:ext cx="0" cy="0"/>
          <a:chOff x="0" y="0"/>
          <a:chExt cx="0" cy="0"/>
        </a:xfrm>
      </p:grpSpPr>
      <p:sp>
        <p:nvSpPr>
          <p:cNvPr id="102" name="Google Shape;102;p18"/>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PREPROCESSING</a:t>
            </a:r>
            <a:endParaRPr/>
          </a:p>
        </p:txBody>
      </p:sp>
      <p:sp>
        <p:nvSpPr>
          <p:cNvPr id="103" name="Google Shape;103;p18"/>
          <p:cNvSpPr txBox="1"/>
          <p:nvPr>
            <p:ph idx="1" type="body"/>
          </p:nvPr>
        </p:nvSpPr>
        <p:spPr>
          <a:xfrm>
            <a:off x="311700" y="1468825"/>
            <a:ext cx="8520600" cy="309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Preprocessing of the image data involved the following:</a:t>
            </a:r>
            <a:endParaRPr/>
          </a:p>
          <a:p>
            <a:pPr indent="-342900" lvl="0" marL="457200" rtl="0" algn="l">
              <a:spcBef>
                <a:spcPts val="1600"/>
              </a:spcBef>
              <a:spcAft>
                <a:spcPts val="0"/>
              </a:spcAft>
              <a:buSzPts val="1800"/>
              <a:buAutoNum type="arabicParenR"/>
            </a:pPr>
            <a:r>
              <a:rPr lang="en"/>
              <a:t>Labelling the image data on the basis of the folder directory. </a:t>
            </a:r>
            <a:endParaRPr/>
          </a:p>
          <a:p>
            <a:pPr indent="-342900" lvl="0" marL="457200" rtl="0" algn="l">
              <a:spcBef>
                <a:spcPts val="0"/>
              </a:spcBef>
              <a:spcAft>
                <a:spcPts val="0"/>
              </a:spcAft>
              <a:buSzPts val="1800"/>
              <a:buAutoNum type="arabicParenR"/>
            </a:pPr>
            <a:r>
              <a:rPr lang="en"/>
              <a:t>Normalising the image data. </a:t>
            </a:r>
            <a:endParaRPr/>
          </a:p>
          <a:p>
            <a:pPr indent="-342900" lvl="0" marL="457200" rtl="0" algn="l">
              <a:spcBef>
                <a:spcPts val="0"/>
              </a:spcBef>
              <a:spcAft>
                <a:spcPts val="0"/>
              </a:spcAft>
              <a:buSzPts val="1800"/>
              <a:buAutoNum type="arabicParenR"/>
            </a:pPr>
            <a:r>
              <a:rPr lang="en"/>
              <a:t>Zooming into the image for the input to avoid any null areas there might be in the jpg. </a:t>
            </a:r>
            <a:endParaRPr/>
          </a:p>
          <a:p>
            <a:pPr indent="-342900" lvl="0" marL="457200" rtl="0" algn="l">
              <a:spcBef>
                <a:spcPts val="0"/>
              </a:spcBef>
              <a:spcAft>
                <a:spcPts val="0"/>
              </a:spcAft>
              <a:buSzPts val="1800"/>
              <a:buAutoNum type="arabicParenR"/>
            </a:pPr>
            <a:r>
              <a:rPr lang="en"/>
              <a:t>Passed data through a generator to develop inputs for training and validation.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 name="Shape 107"/>
        <p:cNvGrpSpPr/>
        <p:nvPr/>
      </p:nvGrpSpPr>
      <p:grpSpPr>
        <a:xfrm>
          <a:off x="0" y="0"/>
          <a:ext cx="0" cy="0"/>
          <a:chOff x="0" y="0"/>
          <a:chExt cx="0" cy="0"/>
        </a:xfrm>
      </p:grpSpPr>
      <p:sp>
        <p:nvSpPr>
          <p:cNvPr id="108" name="Google Shape;108;p19"/>
          <p:cNvSpPr txBox="1"/>
          <p:nvPr>
            <p:ph type="title"/>
          </p:nvPr>
        </p:nvSpPr>
        <p:spPr>
          <a:xfrm>
            <a:off x="265500" y="1816950"/>
            <a:ext cx="4045200" cy="1509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Data Modelling on multiple Hardware.</a:t>
            </a:r>
            <a:endParaRPr/>
          </a:p>
        </p:txBody>
      </p:sp>
      <p:sp>
        <p:nvSpPr>
          <p:cNvPr id="109" name="Google Shape;109;p19"/>
          <p:cNvSpPr txBox="1"/>
          <p:nvPr>
            <p:ph idx="2" type="body"/>
          </p:nvPr>
        </p:nvSpPr>
        <p:spPr>
          <a:xfrm>
            <a:off x="4939500" y="724200"/>
            <a:ext cx="3929100" cy="369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a:t>Northeastern Discovery Cluster</a:t>
            </a:r>
            <a:endParaRPr b="1"/>
          </a:p>
          <a:p>
            <a:pPr indent="0" lvl="0" marL="0" rtl="0" algn="l">
              <a:spcBef>
                <a:spcPts val="0"/>
              </a:spcBef>
              <a:spcAft>
                <a:spcPts val="0"/>
              </a:spcAft>
              <a:buNone/>
            </a:pPr>
            <a:r>
              <a:rPr lang="en" sz="1500"/>
              <a:t>Tesla 80 GPU</a:t>
            </a:r>
            <a:endParaRPr sz="1500"/>
          </a:p>
          <a:p>
            <a:pPr indent="0" lvl="0" marL="0" rtl="0" algn="l">
              <a:spcBef>
                <a:spcPts val="1600"/>
              </a:spcBef>
              <a:spcAft>
                <a:spcPts val="0"/>
              </a:spcAft>
              <a:buNone/>
            </a:pPr>
            <a:r>
              <a:rPr b="1" lang="en"/>
              <a:t>Google CoLab Pro</a:t>
            </a:r>
            <a:endParaRPr b="1"/>
          </a:p>
          <a:p>
            <a:pPr indent="0" lvl="0" marL="0" rtl="0" algn="l">
              <a:spcBef>
                <a:spcPts val="0"/>
              </a:spcBef>
              <a:spcAft>
                <a:spcPts val="0"/>
              </a:spcAft>
              <a:buNone/>
            </a:pPr>
            <a:r>
              <a:rPr lang="en" sz="1500"/>
              <a:t>Tesla 40C GPU</a:t>
            </a:r>
            <a:endParaRPr sz="1500"/>
          </a:p>
          <a:p>
            <a:pPr indent="0" lvl="0" marL="0" rtl="0" algn="l">
              <a:spcBef>
                <a:spcPts val="1600"/>
              </a:spcBef>
              <a:spcAft>
                <a:spcPts val="0"/>
              </a:spcAft>
              <a:buNone/>
            </a:pPr>
            <a:r>
              <a:rPr b="1" lang="en"/>
              <a:t>Google CoLab Pro </a:t>
            </a:r>
            <a:endParaRPr b="1"/>
          </a:p>
          <a:p>
            <a:pPr indent="0" lvl="0" marL="0" rtl="0" algn="l">
              <a:spcBef>
                <a:spcPts val="0"/>
              </a:spcBef>
              <a:spcAft>
                <a:spcPts val="0"/>
              </a:spcAft>
              <a:buNone/>
            </a:pPr>
            <a:r>
              <a:rPr lang="en" sz="1500"/>
              <a:t>2vCPU @ 2.2GHz</a:t>
            </a:r>
            <a:endParaRPr/>
          </a:p>
          <a:p>
            <a:pPr indent="0" lvl="0" marL="0" rtl="0" algn="l">
              <a:spcBef>
                <a:spcPts val="1600"/>
              </a:spcBef>
              <a:spcAft>
                <a:spcPts val="0"/>
              </a:spcAft>
              <a:buNone/>
            </a:pPr>
            <a:r>
              <a:rPr b="1" lang="en"/>
              <a:t>Mac Book Pro </a:t>
            </a:r>
            <a:endParaRPr b="1"/>
          </a:p>
          <a:p>
            <a:pPr indent="0" lvl="0" marL="0" rtl="0" algn="l">
              <a:spcBef>
                <a:spcPts val="0"/>
              </a:spcBef>
              <a:spcAft>
                <a:spcPts val="0"/>
              </a:spcAft>
              <a:buNone/>
            </a:pPr>
            <a:r>
              <a:rPr lang="en" sz="1500"/>
              <a:t>12.2 GHz 6-Core Intel Core i7</a:t>
            </a:r>
            <a:endParaRPr sz="15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accent2"/>
        </a:solidFill>
      </p:bgPr>
    </p:bg>
    <p:spTree>
      <p:nvGrpSpPr>
        <p:cNvPr id="113" name="Shape 113"/>
        <p:cNvGrpSpPr/>
        <p:nvPr/>
      </p:nvGrpSpPr>
      <p:grpSpPr>
        <a:xfrm>
          <a:off x="0" y="0"/>
          <a:ext cx="0" cy="0"/>
          <a:chOff x="0" y="0"/>
          <a:chExt cx="0" cy="0"/>
        </a:xfrm>
      </p:grpSpPr>
      <p:pic>
        <p:nvPicPr>
          <p:cNvPr id="114" name="Google Shape;114;p20"/>
          <p:cNvPicPr preferRelativeResize="0"/>
          <p:nvPr/>
        </p:nvPicPr>
        <p:blipFill>
          <a:blip r:embed="rId3">
            <a:alphaModFix/>
          </a:blip>
          <a:stretch>
            <a:fillRect/>
          </a:stretch>
        </p:blipFill>
        <p:spPr>
          <a:xfrm>
            <a:off x="446075" y="200025"/>
            <a:ext cx="8324850" cy="42132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8" name="Shape 118"/>
        <p:cNvGrpSpPr/>
        <p:nvPr/>
      </p:nvGrpSpPr>
      <p:grpSpPr>
        <a:xfrm>
          <a:off x="0" y="0"/>
          <a:ext cx="0" cy="0"/>
          <a:chOff x="0" y="0"/>
          <a:chExt cx="0" cy="0"/>
        </a:xfrm>
      </p:grpSpPr>
      <p:pic>
        <p:nvPicPr>
          <p:cNvPr id="119" name="Google Shape;119;p21"/>
          <p:cNvPicPr preferRelativeResize="0"/>
          <p:nvPr/>
        </p:nvPicPr>
        <p:blipFill>
          <a:blip r:embed="rId3">
            <a:alphaModFix/>
          </a:blip>
          <a:stretch>
            <a:fillRect/>
          </a:stretch>
        </p:blipFill>
        <p:spPr>
          <a:xfrm>
            <a:off x="82166" y="0"/>
            <a:ext cx="5026768" cy="5143500"/>
          </a:xfrm>
          <a:prstGeom prst="rect">
            <a:avLst/>
          </a:prstGeom>
          <a:noFill/>
          <a:ln>
            <a:noFill/>
          </a:ln>
        </p:spPr>
      </p:pic>
      <p:pic>
        <p:nvPicPr>
          <p:cNvPr id="120" name="Google Shape;120;p21"/>
          <p:cNvPicPr preferRelativeResize="0"/>
          <p:nvPr/>
        </p:nvPicPr>
        <p:blipFill>
          <a:blip r:embed="rId4">
            <a:alphaModFix/>
          </a:blip>
          <a:stretch>
            <a:fillRect/>
          </a:stretch>
        </p:blipFill>
        <p:spPr>
          <a:xfrm>
            <a:off x="5261334" y="152400"/>
            <a:ext cx="3730265" cy="2101923"/>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Modern Writer">
  <a:themeElements>
    <a:clrScheme name="Modern Writer">
      <a:dk1>
        <a:srgbClr val="E91D63"/>
      </a:dk1>
      <a:lt1>
        <a:srgbClr val="FFFFFF"/>
      </a:lt1>
      <a:dk2>
        <a:srgbClr val="424242"/>
      </a:dk2>
      <a:lt2>
        <a:srgbClr val="999999"/>
      </a:lt2>
      <a:accent1>
        <a:srgbClr val="607D8B"/>
      </a:accent1>
      <a:accent2>
        <a:srgbClr val="673AB7"/>
      </a:accent2>
      <a:accent3>
        <a:srgbClr val="9C26B0"/>
      </a:accent3>
      <a:accent4>
        <a:srgbClr val="0090AC"/>
      </a:accent4>
      <a:accent5>
        <a:srgbClr val="01AFD1"/>
      </a:accent5>
      <a:accent6>
        <a:srgbClr val="F8E71C"/>
      </a:accent6>
      <a:hlink>
        <a:srgbClr val="01AFD1"/>
      </a:hlink>
      <a:folHlink>
        <a:srgbClr val="01AFD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